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4"/>
  </p:sldMasterIdLst>
  <p:notesMasterIdLst>
    <p:notesMasterId r:id="rId60"/>
  </p:notesMasterIdLst>
  <p:sldIdLst>
    <p:sldId id="326" r:id="rId5"/>
    <p:sldId id="400" r:id="rId6"/>
    <p:sldId id="327" r:id="rId7"/>
    <p:sldId id="377" r:id="rId8"/>
    <p:sldId id="340" r:id="rId9"/>
    <p:sldId id="370" r:id="rId10"/>
    <p:sldId id="391" r:id="rId11"/>
    <p:sldId id="371" r:id="rId12"/>
    <p:sldId id="372" r:id="rId13"/>
    <p:sldId id="378" r:id="rId14"/>
    <p:sldId id="392" r:id="rId15"/>
    <p:sldId id="341" r:id="rId16"/>
    <p:sldId id="342" r:id="rId17"/>
    <p:sldId id="362" r:id="rId18"/>
    <p:sldId id="373" r:id="rId19"/>
    <p:sldId id="339" r:id="rId20"/>
    <p:sldId id="358" r:id="rId21"/>
    <p:sldId id="346" r:id="rId22"/>
    <p:sldId id="393" r:id="rId23"/>
    <p:sldId id="350" r:id="rId24"/>
    <p:sldId id="351" r:id="rId25"/>
    <p:sldId id="344" r:id="rId26"/>
    <p:sldId id="396" r:id="rId27"/>
    <p:sldId id="349" r:id="rId28"/>
    <p:sldId id="352" r:id="rId29"/>
    <p:sldId id="353" r:id="rId30"/>
    <p:sldId id="345" r:id="rId31"/>
    <p:sldId id="347" r:id="rId32"/>
    <p:sldId id="394" r:id="rId33"/>
    <p:sldId id="390" r:id="rId34"/>
    <p:sldId id="348" r:id="rId35"/>
    <p:sldId id="395" r:id="rId36"/>
    <p:sldId id="354" r:id="rId37"/>
    <p:sldId id="355" r:id="rId38"/>
    <p:sldId id="374" r:id="rId39"/>
    <p:sldId id="383" r:id="rId40"/>
    <p:sldId id="379" r:id="rId41"/>
    <p:sldId id="385" r:id="rId42"/>
    <p:sldId id="384" r:id="rId43"/>
    <p:sldId id="386" r:id="rId44"/>
    <p:sldId id="380" r:id="rId45"/>
    <p:sldId id="381" r:id="rId46"/>
    <p:sldId id="387" r:id="rId47"/>
    <p:sldId id="388" r:id="rId48"/>
    <p:sldId id="382" r:id="rId49"/>
    <p:sldId id="329" r:id="rId50"/>
    <p:sldId id="389" r:id="rId51"/>
    <p:sldId id="375" r:id="rId52"/>
    <p:sldId id="328" r:id="rId53"/>
    <p:sldId id="363" r:id="rId54"/>
    <p:sldId id="357" r:id="rId55"/>
    <p:sldId id="356" r:id="rId56"/>
    <p:sldId id="397" r:id="rId57"/>
    <p:sldId id="399" r:id="rId58"/>
    <p:sldId id="398"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BEBEDD-04D6-46CC-BB5A-752298416828}" v="1" dt="2023-03-13T20:30:39.62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5" autoAdjust="0"/>
    <p:restoredTop sz="62709" autoAdjust="0"/>
  </p:normalViewPr>
  <p:slideViewPr>
    <p:cSldViewPr snapToGrid="0">
      <p:cViewPr varScale="1">
        <p:scale>
          <a:sx n="54" d="100"/>
          <a:sy n="54" d="100"/>
        </p:scale>
        <p:origin x="1776"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rike Bosman - Bannink" userId="4a824095-c99e-4397-b98c-ef710206c2cb" providerId="ADAL" clId="{A8BEBEDD-04D6-46CC-BB5A-752298416828}"/>
    <pc:docChg chg="custSel addSld modSld">
      <pc:chgData name="Henrike Bosman - Bannink" userId="4a824095-c99e-4397-b98c-ef710206c2cb" providerId="ADAL" clId="{A8BEBEDD-04D6-46CC-BB5A-752298416828}" dt="2023-03-14T08:15:44.981" v="239" actId="1076"/>
      <pc:docMkLst>
        <pc:docMk/>
      </pc:docMkLst>
      <pc:sldChg chg="addSp delSp modSp mod">
        <pc:chgData name="Henrike Bosman - Bannink" userId="4a824095-c99e-4397-b98c-ef710206c2cb" providerId="ADAL" clId="{A8BEBEDD-04D6-46CC-BB5A-752298416828}" dt="2023-03-14T08:15:44.981" v="239" actId="1076"/>
        <pc:sldMkLst>
          <pc:docMk/>
          <pc:sldMk cId="4131774040" sldId="326"/>
        </pc:sldMkLst>
        <pc:spChg chg="mod">
          <ac:chgData name="Henrike Bosman - Bannink" userId="4a824095-c99e-4397-b98c-ef710206c2cb" providerId="ADAL" clId="{A8BEBEDD-04D6-46CC-BB5A-752298416828}" dt="2023-03-14T08:15:34.345" v="238" actId="1076"/>
          <ac:spMkLst>
            <pc:docMk/>
            <pc:sldMk cId="4131774040" sldId="326"/>
            <ac:spMk id="2" creationId="{00000000-0000-0000-0000-000000000000}"/>
          </ac:spMkLst>
        </pc:spChg>
        <pc:spChg chg="del mod">
          <ac:chgData name="Henrike Bosman - Bannink" userId="4a824095-c99e-4397-b98c-ef710206c2cb" providerId="ADAL" clId="{A8BEBEDD-04D6-46CC-BB5A-752298416828}" dt="2023-03-13T20:30:52.914" v="16" actId="478"/>
          <ac:spMkLst>
            <pc:docMk/>
            <pc:sldMk cId="4131774040" sldId="326"/>
            <ac:spMk id="4" creationId="{00000000-0000-0000-0000-000000000000}"/>
          </ac:spMkLst>
        </pc:spChg>
        <pc:spChg chg="add mod">
          <ac:chgData name="Henrike Bosman - Bannink" userId="4a824095-c99e-4397-b98c-ef710206c2cb" providerId="ADAL" clId="{A8BEBEDD-04D6-46CC-BB5A-752298416828}" dt="2023-03-14T08:15:44.981" v="239" actId="1076"/>
          <ac:spMkLst>
            <pc:docMk/>
            <pc:sldMk cId="4131774040" sldId="326"/>
            <ac:spMk id="5" creationId="{8BBC1964-83CD-2B36-6B51-D37E739655BE}"/>
          </ac:spMkLst>
        </pc:spChg>
        <pc:picChg chg="mod">
          <ac:chgData name="Henrike Bosman - Bannink" userId="4a824095-c99e-4397-b98c-ef710206c2cb" providerId="ADAL" clId="{A8BEBEDD-04D6-46CC-BB5A-752298416828}" dt="2023-03-13T20:30:39.628" v="6"/>
          <ac:picMkLst>
            <pc:docMk/>
            <pc:sldMk cId="4131774040" sldId="326"/>
            <ac:picMk id="7" creationId="{00000000-0000-0000-0000-000000000000}"/>
          </ac:picMkLst>
        </pc:picChg>
      </pc:sldChg>
      <pc:sldChg chg="delSp delDesignElem">
        <pc:chgData name="Henrike Bosman - Bannink" userId="4a824095-c99e-4397-b98c-ef710206c2cb" providerId="ADAL" clId="{A8BEBEDD-04D6-46CC-BB5A-752298416828}" dt="2023-03-13T20:30:39.628" v="6"/>
        <pc:sldMkLst>
          <pc:docMk/>
          <pc:sldMk cId="797315517" sldId="327"/>
        </pc:sldMkLst>
        <pc:spChg chg="del">
          <ac:chgData name="Henrike Bosman - Bannink" userId="4a824095-c99e-4397-b98c-ef710206c2cb" providerId="ADAL" clId="{A8BEBEDD-04D6-46CC-BB5A-752298416828}" dt="2023-03-13T20:30:39.628" v="6"/>
          <ac:spMkLst>
            <pc:docMk/>
            <pc:sldMk cId="797315517" sldId="327"/>
            <ac:spMk id="9" creationId="{32D32A60-013B-47A8-8833-D2424080917B}"/>
          </ac:spMkLst>
        </pc:spChg>
        <pc:spChg chg="del">
          <ac:chgData name="Henrike Bosman - Bannink" userId="4a824095-c99e-4397-b98c-ef710206c2cb" providerId="ADAL" clId="{A8BEBEDD-04D6-46CC-BB5A-752298416828}" dt="2023-03-13T20:30:39.628" v="6"/>
          <ac:spMkLst>
            <pc:docMk/>
            <pc:sldMk cId="797315517" sldId="327"/>
            <ac:spMk id="11" creationId="{AE27932B-B694-4C4C-90D7-A0333A7C5876}"/>
          </ac:spMkLst>
        </pc:spChg>
        <pc:spChg chg="del">
          <ac:chgData name="Henrike Bosman - Bannink" userId="4a824095-c99e-4397-b98c-ef710206c2cb" providerId="ADAL" clId="{A8BEBEDD-04D6-46CC-BB5A-752298416828}" dt="2023-03-13T20:30:39.628" v="6"/>
          <ac:spMkLst>
            <pc:docMk/>
            <pc:sldMk cId="797315517" sldId="327"/>
            <ac:spMk id="15" creationId="{A9DA474E-6B91-4200-840F-0257B2358A75}"/>
          </ac:spMkLst>
        </pc:spChg>
        <pc:picChg chg="del">
          <ac:chgData name="Henrike Bosman - Bannink" userId="4a824095-c99e-4397-b98c-ef710206c2cb" providerId="ADAL" clId="{A8BEBEDD-04D6-46CC-BB5A-752298416828}" dt="2023-03-13T20:30:39.628" v="6"/>
          <ac:picMkLst>
            <pc:docMk/>
            <pc:sldMk cId="797315517" sldId="327"/>
            <ac:picMk id="17" creationId="{DF63C9AD-AE6E-4512-8171-91612E84CCFB}"/>
          </ac:picMkLst>
        </pc:picChg>
        <pc:cxnChg chg="del">
          <ac:chgData name="Henrike Bosman - Bannink" userId="4a824095-c99e-4397-b98c-ef710206c2cb" providerId="ADAL" clId="{A8BEBEDD-04D6-46CC-BB5A-752298416828}" dt="2023-03-13T20:30:39.628" v="6"/>
          <ac:cxnSpMkLst>
            <pc:docMk/>
            <pc:sldMk cId="797315517" sldId="327"/>
            <ac:cxnSpMk id="13" creationId="{9EBB0476-5CF0-4F44-8D68-5D42D7AEE43A}"/>
          </ac:cxnSpMkLst>
        </pc:cxnChg>
        <pc:cxnChg chg="del">
          <ac:chgData name="Henrike Bosman - Bannink" userId="4a824095-c99e-4397-b98c-ef710206c2cb" providerId="ADAL" clId="{A8BEBEDD-04D6-46CC-BB5A-752298416828}" dt="2023-03-13T20:30:39.628" v="6"/>
          <ac:cxnSpMkLst>
            <pc:docMk/>
            <pc:sldMk cId="797315517" sldId="327"/>
            <ac:cxnSpMk id="19" creationId="{FE1A49CE-B63D-457A-A180-1C883E1A63D2}"/>
          </ac:cxnSpMkLst>
        </pc:cxnChg>
      </pc:sldChg>
      <pc:sldChg chg="modSp">
        <pc:chgData name="Henrike Bosman - Bannink" userId="4a824095-c99e-4397-b98c-ef710206c2cb" providerId="ADAL" clId="{A8BEBEDD-04D6-46CC-BB5A-752298416828}" dt="2023-03-13T20:30:39.628" v="6"/>
        <pc:sldMkLst>
          <pc:docMk/>
          <pc:sldMk cId="2113316889" sldId="328"/>
        </pc:sldMkLst>
        <pc:spChg chg="mod">
          <ac:chgData name="Henrike Bosman - Bannink" userId="4a824095-c99e-4397-b98c-ef710206c2cb" providerId="ADAL" clId="{A8BEBEDD-04D6-46CC-BB5A-752298416828}" dt="2023-03-13T20:30:39.628" v="6"/>
          <ac:spMkLst>
            <pc:docMk/>
            <pc:sldMk cId="2113316889" sldId="328"/>
            <ac:spMk id="2" creationId="{00000000-0000-0000-0000-000000000000}"/>
          </ac:spMkLst>
        </pc:spChg>
        <pc:spChg chg="mod">
          <ac:chgData name="Henrike Bosman - Bannink" userId="4a824095-c99e-4397-b98c-ef710206c2cb" providerId="ADAL" clId="{A8BEBEDD-04D6-46CC-BB5A-752298416828}" dt="2023-03-13T20:30:39.628" v="6"/>
          <ac:spMkLst>
            <pc:docMk/>
            <pc:sldMk cId="2113316889" sldId="328"/>
            <ac:spMk id="3" creationId="{00000000-0000-0000-0000-000000000000}"/>
          </ac:spMkLst>
        </pc:spChg>
      </pc:sldChg>
      <pc:sldChg chg="modSp mod">
        <pc:chgData name="Henrike Bosman - Bannink" userId="4a824095-c99e-4397-b98c-ef710206c2cb" providerId="ADAL" clId="{A8BEBEDD-04D6-46CC-BB5A-752298416828}" dt="2023-03-13T20:30:40.006" v="15" actId="27636"/>
        <pc:sldMkLst>
          <pc:docMk/>
          <pc:sldMk cId="2992831082" sldId="329"/>
        </pc:sldMkLst>
        <pc:spChg chg="mod">
          <ac:chgData name="Henrike Bosman - Bannink" userId="4a824095-c99e-4397-b98c-ef710206c2cb" providerId="ADAL" clId="{A8BEBEDD-04D6-46CC-BB5A-752298416828}" dt="2023-03-13T20:30:39.628" v="6"/>
          <ac:spMkLst>
            <pc:docMk/>
            <pc:sldMk cId="2992831082" sldId="329"/>
            <ac:spMk id="2" creationId="{00000000-0000-0000-0000-000000000000}"/>
          </ac:spMkLst>
        </pc:spChg>
        <pc:spChg chg="mod">
          <ac:chgData name="Henrike Bosman - Bannink" userId="4a824095-c99e-4397-b98c-ef710206c2cb" providerId="ADAL" clId="{A8BEBEDD-04D6-46CC-BB5A-752298416828}" dt="2023-03-13T20:30:40.006" v="15" actId="27636"/>
          <ac:spMkLst>
            <pc:docMk/>
            <pc:sldMk cId="2992831082" sldId="329"/>
            <ac:spMk id="5" creationId="{00000000-0000-0000-0000-000000000000}"/>
          </ac:spMkLst>
        </pc:spChg>
      </pc:sldChg>
      <pc:sldChg chg="modSp mod">
        <pc:chgData name="Henrike Bosman - Bannink" userId="4a824095-c99e-4397-b98c-ef710206c2cb" providerId="ADAL" clId="{A8BEBEDD-04D6-46CC-BB5A-752298416828}" dt="2023-03-13T20:30:39.920" v="9" actId="27636"/>
        <pc:sldMkLst>
          <pc:docMk/>
          <pc:sldMk cId="146817295" sldId="339"/>
        </pc:sldMkLst>
        <pc:spChg chg="mod">
          <ac:chgData name="Henrike Bosman - Bannink" userId="4a824095-c99e-4397-b98c-ef710206c2cb" providerId="ADAL" clId="{A8BEBEDD-04D6-46CC-BB5A-752298416828}" dt="2023-03-13T20:30:39.628" v="6"/>
          <ac:spMkLst>
            <pc:docMk/>
            <pc:sldMk cId="146817295" sldId="339"/>
            <ac:spMk id="2" creationId="{00000000-0000-0000-0000-000000000000}"/>
          </ac:spMkLst>
        </pc:spChg>
        <pc:spChg chg="mod">
          <ac:chgData name="Henrike Bosman - Bannink" userId="4a824095-c99e-4397-b98c-ef710206c2cb" providerId="ADAL" clId="{A8BEBEDD-04D6-46CC-BB5A-752298416828}" dt="2023-03-13T20:30:39.920" v="9" actId="27636"/>
          <ac:spMkLst>
            <pc:docMk/>
            <pc:sldMk cId="146817295" sldId="339"/>
            <ac:spMk id="3" creationId="{00000000-0000-0000-0000-000000000000}"/>
          </ac:spMkLst>
        </pc:spChg>
      </pc:sldChg>
      <pc:sldChg chg="modSp">
        <pc:chgData name="Henrike Bosman - Bannink" userId="4a824095-c99e-4397-b98c-ef710206c2cb" providerId="ADAL" clId="{A8BEBEDD-04D6-46CC-BB5A-752298416828}" dt="2023-03-13T20:30:39.628" v="6"/>
        <pc:sldMkLst>
          <pc:docMk/>
          <pc:sldMk cId="2337651799" sldId="340"/>
        </pc:sldMkLst>
        <pc:spChg chg="mod">
          <ac:chgData name="Henrike Bosman - Bannink" userId="4a824095-c99e-4397-b98c-ef710206c2cb" providerId="ADAL" clId="{A8BEBEDD-04D6-46CC-BB5A-752298416828}" dt="2023-03-13T20:30:39.628" v="6"/>
          <ac:spMkLst>
            <pc:docMk/>
            <pc:sldMk cId="2337651799" sldId="340"/>
            <ac:spMk id="2" creationId="{00000000-0000-0000-0000-000000000000}"/>
          </ac:spMkLst>
        </pc:spChg>
      </pc:sldChg>
      <pc:sldChg chg="modSp">
        <pc:chgData name="Henrike Bosman - Bannink" userId="4a824095-c99e-4397-b98c-ef710206c2cb" providerId="ADAL" clId="{A8BEBEDD-04D6-46CC-BB5A-752298416828}" dt="2023-03-13T20:30:39.628" v="6"/>
        <pc:sldMkLst>
          <pc:docMk/>
          <pc:sldMk cId="295654519" sldId="341"/>
        </pc:sldMkLst>
        <pc:spChg chg="mod">
          <ac:chgData name="Henrike Bosman - Bannink" userId="4a824095-c99e-4397-b98c-ef710206c2cb" providerId="ADAL" clId="{A8BEBEDD-04D6-46CC-BB5A-752298416828}" dt="2023-03-13T20:30:39.628" v="6"/>
          <ac:spMkLst>
            <pc:docMk/>
            <pc:sldMk cId="295654519" sldId="341"/>
            <ac:spMk id="2" creationId="{00000000-0000-0000-0000-000000000000}"/>
          </ac:spMkLst>
        </pc:spChg>
        <pc:spChg chg="mod">
          <ac:chgData name="Henrike Bosman - Bannink" userId="4a824095-c99e-4397-b98c-ef710206c2cb" providerId="ADAL" clId="{A8BEBEDD-04D6-46CC-BB5A-752298416828}" dt="2023-03-13T20:30:39.628" v="6"/>
          <ac:spMkLst>
            <pc:docMk/>
            <pc:sldMk cId="295654519" sldId="341"/>
            <ac:spMk id="3" creationId="{00000000-0000-0000-0000-000000000000}"/>
          </ac:spMkLst>
        </pc:spChg>
      </pc:sldChg>
      <pc:sldChg chg="modSp mod">
        <pc:chgData name="Henrike Bosman - Bannink" userId="4a824095-c99e-4397-b98c-ef710206c2cb" providerId="ADAL" clId="{A8BEBEDD-04D6-46CC-BB5A-752298416828}" dt="2023-03-13T20:30:39.906" v="8" actId="27636"/>
        <pc:sldMkLst>
          <pc:docMk/>
          <pc:sldMk cId="3813055936" sldId="342"/>
        </pc:sldMkLst>
        <pc:spChg chg="mod">
          <ac:chgData name="Henrike Bosman - Bannink" userId="4a824095-c99e-4397-b98c-ef710206c2cb" providerId="ADAL" clId="{A8BEBEDD-04D6-46CC-BB5A-752298416828}" dt="2023-03-13T20:30:39.628" v="6"/>
          <ac:spMkLst>
            <pc:docMk/>
            <pc:sldMk cId="3813055936" sldId="342"/>
            <ac:spMk id="2" creationId="{00000000-0000-0000-0000-000000000000}"/>
          </ac:spMkLst>
        </pc:spChg>
        <pc:spChg chg="mod">
          <ac:chgData name="Henrike Bosman - Bannink" userId="4a824095-c99e-4397-b98c-ef710206c2cb" providerId="ADAL" clId="{A8BEBEDD-04D6-46CC-BB5A-752298416828}" dt="2023-03-13T20:30:39.906" v="8" actId="27636"/>
          <ac:spMkLst>
            <pc:docMk/>
            <pc:sldMk cId="3813055936" sldId="342"/>
            <ac:spMk id="3" creationId="{00000000-0000-0000-0000-000000000000}"/>
          </ac:spMkLst>
        </pc:spChg>
      </pc:sldChg>
      <pc:sldChg chg="modSp">
        <pc:chgData name="Henrike Bosman - Bannink" userId="4a824095-c99e-4397-b98c-ef710206c2cb" providerId="ADAL" clId="{A8BEBEDD-04D6-46CC-BB5A-752298416828}" dt="2023-03-13T20:30:39.628" v="6"/>
        <pc:sldMkLst>
          <pc:docMk/>
          <pc:sldMk cId="4202538706" sldId="344"/>
        </pc:sldMkLst>
        <pc:spChg chg="mod">
          <ac:chgData name="Henrike Bosman - Bannink" userId="4a824095-c99e-4397-b98c-ef710206c2cb" providerId="ADAL" clId="{A8BEBEDD-04D6-46CC-BB5A-752298416828}" dt="2023-03-13T20:30:39.628" v="6"/>
          <ac:spMkLst>
            <pc:docMk/>
            <pc:sldMk cId="4202538706" sldId="344"/>
            <ac:spMk id="2" creationId="{00000000-0000-0000-0000-000000000000}"/>
          </ac:spMkLst>
        </pc:spChg>
        <pc:picChg chg="mod">
          <ac:chgData name="Henrike Bosman - Bannink" userId="4a824095-c99e-4397-b98c-ef710206c2cb" providerId="ADAL" clId="{A8BEBEDD-04D6-46CC-BB5A-752298416828}" dt="2023-03-13T20:30:39.628" v="6"/>
          <ac:picMkLst>
            <pc:docMk/>
            <pc:sldMk cId="4202538706" sldId="344"/>
            <ac:picMk id="4" creationId="{00000000-0000-0000-0000-000000000000}"/>
          </ac:picMkLst>
        </pc:picChg>
      </pc:sldChg>
      <pc:sldChg chg="modSp">
        <pc:chgData name="Henrike Bosman - Bannink" userId="4a824095-c99e-4397-b98c-ef710206c2cb" providerId="ADAL" clId="{A8BEBEDD-04D6-46CC-BB5A-752298416828}" dt="2023-03-13T20:30:39.628" v="6"/>
        <pc:sldMkLst>
          <pc:docMk/>
          <pc:sldMk cId="4015658818" sldId="345"/>
        </pc:sldMkLst>
        <pc:spChg chg="mod">
          <ac:chgData name="Henrike Bosman - Bannink" userId="4a824095-c99e-4397-b98c-ef710206c2cb" providerId="ADAL" clId="{A8BEBEDD-04D6-46CC-BB5A-752298416828}" dt="2023-03-13T20:30:39.628" v="6"/>
          <ac:spMkLst>
            <pc:docMk/>
            <pc:sldMk cId="4015658818" sldId="345"/>
            <ac:spMk id="2" creationId="{00000000-0000-0000-0000-000000000000}"/>
          </ac:spMkLst>
        </pc:spChg>
        <pc:picChg chg="mod">
          <ac:chgData name="Henrike Bosman - Bannink" userId="4a824095-c99e-4397-b98c-ef710206c2cb" providerId="ADAL" clId="{A8BEBEDD-04D6-46CC-BB5A-752298416828}" dt="2023-03-13T20:30:39.628" v="6"/>
          <ac:picMkLst>
            <pc:docMk/>
            <pc:sldMk cId="4015658818" sldId="345"/>
            <ac:picMk id="4" creationId="{00000000-0000-0000-0000-000000000000}"/>
          </ac:picMkLst>
        </pc:picChg>
      </pc:sldChg>
      <pc:sldChg chg="modSp mod">
        <pc:chgData name="Henrike Bosman - Bannink" userId="4a824095-c99e-4397-b98c-ef710206c2cb" providerId="ADAL" clId="{A8BEBEDD-04D6-46CC-BB5A-752298416828}" dt="2023-03-14T08:09:15.751" v="236" actId="1076"/>
        <pc:sldMkLst>
          <pc:docMk/>
          <pc:sldMk cId="946129087" sldId="346"/>
        </pc:sldMkLst>
        <pc:spChg chg="mod">
          <ac:chgData name="Henrike Bosman - Bannink" userId="4a824095-c99e-4397-b98c-ef710206c2cb" providerId="ADAL" clId="{A8BEBEDD-04D6-46CC-BB5A-752298416828}" dt="2023-03-13T20:30:39.628" v="6"/>
          <ac:spMkLst>
            <pc:docMk/>
            <pc:sldMk cId="946129087" sldId="346"/>
            <ac:spMk id="2" creationId="{00000000-0000-0000-0000-000000000000}"/>
          </ac:spMkLst>
        </pc:spChg>
        <pc:spChg chg="mod">
          <ac:chgData name="Henrike Bosman - Bannink" userId="4a824095-c99e-4397-b98c-ef710206c2cb" providerId="ADAL" clId="{A8BEBEDD-04D6-46CC-BB5A-752298416828}" dt="2023-03-14T08:09:15.751" v="236" actId="1076"/>
          <ac:spMkLst>
            <pc:docMk/>
            <pc:sldMk cId="946129087" sldId="346"/>
            <ac:spMk id="14" creationId="{00000000-0000-0000-0000-000000000000}"/>
          </ac:spMkLst>
        </pc:spChg>
        <pc:picChg chg="mod">
          <ac:chgData name="Henrike Bosman - Bannink" userId="4a824095-c99e-4397-b98c-ef710206c2cb" providerId="ADAL" clId="{A8BEBEDD-04D6-46CC-BB5A-752298416828}" dt="2023-03-13T20:30:39.628" v="6"/>
          <ac:picMkLst>
            <pc:docMk/>
            <pc:sldMk cId="946129087" sldId="346"/>
            <ac:picMk id="4" creationId="{00000000-0000-0000-0000-000000000000}"/>
          </ac:picMkLst>
        </pc:picChg>
      </pc:sldChg>
      <pc:sldChg chg="modSp">
        <pc:chgData name="Henrike Bosman - Bannink" userId="4a824095-c99e-4397-b98c-ef710206c2cb" providerId="ADAL" clId="{A8BEBEDD-04D6-46CC-BB5A-752298416828}" dt="2023-03-13T20:30:39.628" v="6"/>
        <pc:sldMkLst>
          <pc:docMk/>
          <pc:sldMk cId="1484301659" sldId="347"/>
        </pc:sldMkLst>
        <pc:spChg chg="mod">
          <ac:chgData name="Henrike Bosman - Bannink" userId="4a824095-c99e-4397-b98c-ef710206c2cb" providerId="ADAL" clId="{A8BEBEDD-04D6-46CC-BB5A-752298416828}" dt="2023-03-13T20:30:39.628" v="6"/>
          <ac:spMkLst>
            <pc:docMk/>
            <pc:sldMk cId="1484301659" sldId="347"/>
            <ac:spMk id="2" creationId="{00000000-0000-0000-0000-000000000000}"/>
          </ac:spMkLst>
        </pc:spChg>
        <pc:picChg chg="mod">
          <ac:chgData name="Henrike Bosman - Bannink" userId="4a824095-c99e-4397-b98c-ef710206c2cb" providerId="ADAL" clId="{A8BEBEDD-04D6-46CC-BB5A-752298416828}" dt="2023-03-13T20:30:39.628" v="6"/>
          <ac:picMkLst>
            <pc:docMk/>
            <pc:sldMk cId="1484301659" sldId="347"/>
            <ac:picMk id="4" creationId="{00000000-0000-0000-0000-000000000000}"/>
          </ac:picMkLst>
        </pc:picChg>
      </pc:sldChg>
      <pc:sldChg chg="modSp">
        <pc:chgData name="Henrike Bosman - Bannink" userId="4a824095-c99e-4397-b98c-ef710206c2cb" providerId="ADAL" clId="{A8BEBEDD-04D6-46CC-BB5A-752298416828}" dt="2023-03-13T20:30:39.628" v="6"/>
        <pc:sldMkLst>
          <pc:docMk/>
          <pc:sldMk cId="2026788777" sldId="348"/>
        </pc:sldMkLst>
        <pc:spChg chg="mod">
          <ac:chgData name="Henrike Bosman - Bannink" userId="4a824095-c99e-4397-b98c-ef710206c2cb" providerId="ADAL" clId="{A8BEBEDD-04D6-46CC-BB5A-752298416828}" dt="2023-03-13T20:30:39.628" v="6"/>
          <ac:spMkLst>
            <pc:docMk/>
            <pc:sldMk cId="2026788777" sldId="348"/>
            <ac:spMk id="2" creationId="{00000000-0000-0000-0000-000000000000}"/>
          </ac:spMkLst>
        </pc:spChg>
        <pc:picChg chg="mod">
          <ac:chgData name="Henrike Bosman - Bannink" userId="4a824095-c99e-4397-b98c-ef710206c2cb" providerId="ADAL" clId="{A8BEBEDD-04D6-46CC-BB5A-752298416828}" dt="2023-03-13T20:30:39.628" v="6"/>
          <ac:picMkLst>
            <pc:docMk/>
            <pc:sldMk cId="2026788777" sldId="348"/>
            <ac:picMk id="4" creationId="{00000000-0000-0000-0000-000000000000}"/>
          </ac:picMkLst>
        </pc:picChg>
      </pc:sldChg>
      <pc:sldChg chg="modSp">
        <pc:chgData name="Henrike Bosman - Bannink" userId="4a824095-c99e-4397-b98c-ef710206c2cb" providerId="ADAL" clId="{A8BEBEDD-04D6-46CC-BB5A-752298416828}" dt="2023-03-13T20:30:39.628" v="6"/>
        <pc:sldMkLst>
          <pc:docMk/>
          <pc:sldMk cId="1004942378" sldId="349"/>
        </pc:sldMkLst>
        <pc:spChg chg="mod">
          <ac:chgData name="Henrike Bosman - Bannink" userId="4a824095-c99e-4397-b98c-ef710206c2cb" providerId="ADAL" clId="{A8BEBEDD-04D6-46CC-BB5A-752298416828}" dt="2023-03-13T20:30:39.628" v="6"/>
          <ac:spMkLst>
            <pc:docMk/>
            <pc:sldMk cId="1004942378" sldId="349"/>
            <ac:spMk id="2" creationId="{00000000-0000-0000-0000-000000000000}"/>
          </ac:spMkLst>
        </pc:spChg>
        <pc:picChg chg="mod">
          <ac:chgData name="Henrike Bosman - Bannink" userId="4a824095-c99e-4397-b98c-ef710206c2cb" providerId="ADAL" clId="{A8BEBEDD-04D6-46CC-BB5A-752298416828}" dt="2023-03-13T20:30:39.628" v="6"/>
          <ac:picMkLst>
            <pc:docMk/>
            <pc:sldMk cId="1004942378" sldId="349"/>
            <ac:picMk id="4" creationId="{00000000-0000-0000-0000-000000000000}"/>
          </ac:picMkLst>
        </pc:picChg>
      </pc:sldChg>
      <pc:sldChg chg="modSp">
        <pc:chgData name="Henrike Bosman - Bannink" userId="4a824095-c99e-4397-b98c-ef710206c2cb" providerId="ADAL" clId="{A8BEBEDD-04D6-46CC-BB5A-752298416828}" dt="2023-03-13T20:30:39.628" v="6"/>
        <pc:sldMkLst>
          <pc:docMk/>
          <pc:sldMk cId="508908763" sldId="350"/>
        </pc:sldMkLst>
        <pc:spChg chg="mod">
          <ac:chgData name="Henrike Bosman - Bannink" userId="4a824095-c99e-4397-b98c-ef710206c2cb" providerId="ADAL" clId="{A8BEBEDD-04D6-46CC-BB5A-752298416828}" dt="2023-03-13T20:30:39.628" v="6"/>
          <ac:spMkLst>
            <pc:docMk/>
            <pc:sldMk cId="508908763" sldId="350"/>
            <ac:spMk id="2" creationId="{00000000-0000-0000-0000-000000000000}"/>
          </ac:spMkLst>
        </pc:spChg>
        <pc:picChg chg="mod">
          <ac:chgData name="Henrike Bosman - Bannink" userId="4a824095-c99e-4397-b98c-ef710206c2cb" providerId="ADAL" clId="{A8BEBEDD-04D6-46CC-BB5A-752298416828}" dt="2023-03-13T20:30:39.628" v="6"/>
          <ac:picMkLst>
            <pc:docMk/>
            <pc:sldMk cId="508908763" sldId="350"/>
            <ac:picMk id="4" creationId="{00000000-0000-0000-0000-000000000000}"/>
          </ac:picMkLst>
        </pc:picChg>
      </pc:sldChg>
      <pc:sldChg chg="modSp">
        <pc:chgData name="Henrike Bosman - Bannink" userId="4a824095-c99e-4397-b98c-ef710206c2cb" providerId="ADAL" clId="{A8BEBEDD-04D6-46CC-BB5A-752298416828}" dt="2023-03-13T20:30:39.628" v="6"/>
        <pc:sldMkLst>
          <pc:docMk/>
          <pc:sldMk cId="1314447235" sldId="351"/>
        </pc:sldMkLst>
        <pc:spChg chg="mod">
          <ac:chgData name="Henrike Bosman - Bannink" userId="4a824095-c99e-4397-b98c-ef710206c2cb" providerId="ADAL" clId="{A8BEBEDD-04D6-46CC-BB5A-752298416828}" dt="2023-03-13T20:30:39.628" v="6"/>
          <ac:spMkLst>
            <pc:docMk/>
            <pc:sldMk cId="1314447235" sldId="351"/>
            <ac:spMk id="2" creationId="{00000000-0000-0000-0000-000000000000}"/>
          </ac:spMkLst>
        </pc:spChg>
      </pc:sldChg>
      <pc:sldChg chg="modSp">
        <pc:chgData name="Henrike Bosman - Bannink" userId="4a824095-c99e-4397-b98c-ef710206c2cb" providerId="ADAL" clId="{A8BEBEDD-04D6-46CC-BB5A-752298416828}" dt="2023-03-13T20:30:39.628" v="6"/>
        <pc:sldMkLst>
          <pc:docMk/>
          <pc:sldMk cId="3108231036" sldId="352"/>
        </pc:sldMkLst>
        <pc:spChg chg="mod">
          <ac:chgData name="Henrike Bosman - Bannink" userId="4a824095-c99e-4397-b98c-ef710206c2cb" providerId="ADAL" clId="{A8BEBEDD-04D6-46CC-BB5A-752298416828}" dt="2023-03-13T20:30:39.628" v="6"/>
          <ac:spMkLst>
            <pc:docMk/>
            <pc:sldMk cId="3108231036" sldId="352"/>
            <ac:spMk id="2" creationId="{00000000-0000-0000-0000-000000000000}"/>
          </ac:spMkLst>
        </pc:spChg>
      </pc:sldChg>
      <pc:sldChg chg="modSp">
        <pc:chgData name="Henrike Bosman - Bannink" userId="4a824095-c99e-4397-b98c-ef710206c2cb" providerId="ADAL" clId="{A8BEBEDD-04D6-46CC-BB5A-752298416828}" dt="2023-03-13T20:30:39.628" v="6"/>
        <pc:sldMkLst>
          <pc:docMk/>
          <pc:sldMk cId="2543949237" sldId="353"/>
        </pc:sldMkLst>
        <pc:spChg chg="mod">
          <ac:chgData name="Henrike Bosman - Bannink" userId="4a824095-c99e-4397-b98c-ef710206c2cb" providerId="ADAL" clId="{A8BEBEDD-04D6-46CC-BB5A-752298416828}" dt="2023-03-13T20:30:39.628" v="6"/>
          <ac:spMkLst>
            <pc:docMk/>
            <pc:sldMk cId="2543949237" sldId="353"/>
            <ac:spMk id="2" creationId="{00000000-0000-0000-0000-000000000000}"/>
          </ac:spMkLst>
        </pc:spChg>
        <pc:picChg chg="mod">
          <ac:chgData name="Henrike Bosman - Bannink" userId="4a824095-c99e-4397-b98c-ef710206c2cb" providerId="ADAL" clId="{A8BEBEDD-04D6-46CC-BB5A-752298416828}" dt="2023-03-13T20:30:39.628" v="6"/>
          <ac:picMkLst>
            <pc:docMk/>
            <pc:sldMk cId="2543949237" sldId="353"/>
            <ac:picMk id="4" creationId="{00000000-0000-0000-0000-000000000000}"/>
          </ac:picMkLst>
        </pc:picChg>
      </pc:sldChg>
      <pc:sldChg chg="modSp">
        <pc:chgData name="Henrike Bosman - Bannink" userId="4a824095-c99e-4397-b98c-ef710206c2cb" providerId="ADAL" clId="{A8BEBEDD-04D6-46CC-BB5A-752298416828}" dt="2023-03-13T20:30:39.628" v="6"/>
        <pc:sldMkLst>
          <pc:docMk/>
          <pc:sldMk cId="894179198" sldId="354"/>
        </pc:sldMkLst>
        <pc:spChg chg="mod">
          <ac:chgData name="Henrike Bosman - Bannink" userId="4a824095-c99e-4397-b98c-ef710206c2cb" providerId="ADAL" clId="{A8BEBEDD-04D6-46CC-BB5A-752298416828}" dt="2023-03-13T20:30:39.628" v="6"/>
          <ac:spMkLst>
            <pc:docMk/>
            <pc:sldMk cId="894179198" sldId="354"/>
            <ac:spMk id="2" creationId="{00000000-0000-0000-0000-000000000000}"/>
          </ac:spMkLst>
        </pc:spChg>
        <pc:picChg chg="mod">
          <ac:chgData name="Henrike Bosman - Bannink" userId="4a824095-c99e-4397-b98c-ef710206c2cb" providerId="ADAL" clId="{A8BEBEDD-04D6-46CC-BB5A-752298416828}" dt="2023-03-13T20:30:39.628" v="6"/>
          <ac:picMkLst>
            <pc:docMk/>
            <pc:sldMk cId="894179198" sldId="354"/>
            <ac:picMk id="4" creationId="{00000000-0000-0000-0000-000000000000}"/>
          </ac:picMkLst>
        </pc:picChg>
      </pc:sldChg>
      <pc:sldChg chg="modSp">
        <pc:chgData name="Henrike Bosman - Bannink" userId="4a824095-c99e-4397-b98c-ef710206c2cb" providerId="ADAL" clId="{A8BEBEDD-04D6-46CC-BB5A-752298416828}" dt="2023-03-13T20:30:39.628" v="6"/>
        <pc:sldMkLst>
          <pc:docMk/>
          <pc:sldMk cId="2413158963" sldId="355"/>
        </pc:sldMkLst>
        <pc:spChg chg="mod">
          <ac:chgData name="Henrike Bosman - Bannink" userId="4a824095-c99e-4397-b98c-ef710206c2cb" providerId="ADAL" clId="{A8BEBEDD-04D6-46CC-BB5A-752298416828}" dt="2023-03-13T20:30:39.628" v="6"/>
          <ac:spMkLst>
            <pc:docMk/>
            <pc:sldMk cId="2413158963" sldId="355"/>
            <ac:spMk id="2" creationId="{00000000-0000-0000-0000-000000000000}"/>
          </ac:spMkLst>
        </pc:spChg>
        <pc:picChg chg="mod">
          <ac:chgData name="Henrike Bosman - Bannink" userId="4a824095-c99e-4397-b98c-ef710206c2cb" providerId="ADAL" clId="{A8BEBEDD-04D6-46CC-BB5A-752298416828}" dt="2023-03-13T20:30:39.628" v="6"/>
          <ac:picMkLst>
            <pc:docMk/>
            <pc:sldMk cId="2413158963" sldId="355"/>
            <ac:picMk id="4" creationId="{00000000-0000-0000-0000-000000000000}"/>
          </ac:picMkLst>
        </pc:picChg>
      </pc:sldChg>
      <pc:sldChg chg="modSp">
        <pc:chgData name="Henrike Bosman - Bannink" userId="4a824095-c99e-4397-b98c-ef710206c2cb" providerId="ADAL" clId="{A8BEBEDD-04D6-46CC-BB5A-752298416828}" dt="2023-03-13T20:30:39.628" v="6"/>
        <pc:sldMkLst>
          <pc:docMk/>
          <pc:sldMk cId="2265694639" sldId="356"/>
        </pc:sldMkLst>
        <pc:spChg chg="mod">
          <ac:chgData name="Henrike Bosman - Bannink" userId="4a824095-c99e-4397-b98c-ef710206c2cb" providerId="ADAL" clId="{A8BEBEDD-04D6-46CC-BB5A-752298416828}" dt="2023-03-13T20:30:39.628" v="6"/>
          <ac:spMkLst>
            <pc:docMk/>
            <pc:sldMk cId="2265694639" sldId="356"/>
            <ac:spMk id="2" creationId="{00000000-0000-0000-0000-000000000000}"/>
          </ac:spMkLst>
        </pc:spChg>
        <pc:spChg chg="mod">
          <ac:chgData name="Henrike Bosman - Bannink" userId="4a824095-c99e-4397-b98c-ef710206c2cb" providerId="ADAL" clId="{A8BEBEDD-04D6-46CC-BB5A-752298416828}" dt="2023-03-13T20:30:39.628" v="6"/>
          <ac:spMkLst>
            <pc:docMk/>
            <pc:sldMk cId="2265694639" sldId="356"/>
            <ac:spMk id="3" creationId="{00000000-0000-0000-0000-000000000000}"/>
          </ac:spMkLst>
        </pc:spChg>
      </pc:sldChg>
      <pc:sldChg chg="modSp">
        <pc:chgData name="Henrike Bosman - Bannink" userId="4a824095-c99e-4397-b98c-ef710206c2cb" providerId="ADAL" clId="{A8BEBEDD-04D6-46CC-BB5A-752298416828}" dt="2023-03-13T20:30:39.628" v="6"/>
        <pc:sldMkLst>
          <pc:docMk/>
          <pc:sldMk cId="661326470" sldId="357"/>
        </pc:sldMkLst>
        <pc:spChg chg="mod">
          <ac:chgData name="Henrike Bosman - Bannink" userId="4a824095-c99e-4397-b98c-ef710206c2cb" providerId="ADAL" clId="{A8BEBEDD-04D6-46CC-BB5A-752298416828}" dt="2023-03-13T20:30:39.628" v="6"/>
          <ac:spMkLst>
            <pc:docMk/>
            <pc:sldMk cId="661326470" sldId="357"/>
            <ac:spMk id="2" creationId="{00000000-0000-0000-0000-000000000000}"/>
          </ac:spMkLst>
        </pc:spChg>
        <pc:spChg chg="mod">
          <ac:chgData name="Henrike Bosman - Bannink" userId="4a824095-c99e-4397-b98c-ef710206c2cb" providerId="ADAL" clId="{A8BEBEDD-04D6-46CC-BB5A-752298416828}" dt="2023-03-13T20:30:39.628" v="6"/>
          <ac:spMkLst>
            <pc:docMk/>
            <pc:sldMk cId="661326470" sldId="357"/>
            <ac:spMk id="3" creationId="{00000000-0000-0000-0000-000000000000}"/>
          </ac:spMkLst>
        </pc:spChg>
      </pc:sldChg>
      <pc:sldChg chg="modSp">
        <pc:chgData name="Henrike Bosman - Bannink" userId="4a824095-c99e-4397-b98c-ef710206c2cb" providerId="ADAL" clId="{A8BEBEDD-04D6-46CC-BB5A-752298416828}" dt="2023-03-13T20:30:39.628" v="6"/>
        <pc:sldMkLst>
          <pc:docMk/>
          <pc:sldMk cId="1890778161" sldId="358"/>
        </pc:sldMkLst>
        <pc:spChg chg="mod">
          <ac:chgData name="Henrike Bosman - Bannink" userId="4a824095-c99e-4397-b98c-ef710206c2cb" providerId="ADAL" clId="{A8BEBEDD-04D6-46CC-BB5A-752298416828}" dt="2023-03-13T20:30:39.628" v="6"/>
          <ac:spMkLst>
            <pc:docMk/>
            <pc:sldMk cId="1890778161" sldId="358"/>
            <ac:spMk id="2" creationId="{00000000-0000-0000-0000-000000000000}"/>
          </ac:spMkLst>
        </pc:spChg>
        <pc:spChg chg="mod">
          <ac:chgData name="Henrike Bosman - Bannink" userId="4a824095-c99e-4397-b98c-ef710206c2cb" providerId="ADAL" clId="{A8BEBEDD-04D6-46CC-BB5A-752298416828}" dt="2023-03-13T20:30:39.628" v="6"/>
          <ac:spMkLst>
            <pc:docMk/>
            <pc:sldMk cId="1890778161" sldId="358"/>
            <ac:spMk id="3" creationId="{00000000-0000-0000-0000-000000000000}"/>
          </ac:spMkLst>
        </pc:spChg>
      </pc:sldChg>
      <pc:sldChg chg="modSp">
        <pc:chgData name="Henrike Bosman - Bannink" userId="4a824095-c99e-4397-b98c-ef710206c2cb" providerId="ADAL" clId="{A8BEBEDD-04D6-46CC-BB5A-752298416828}" dt="2023-03-13T20:30:39.628" v="6"/>
        <pc:sldMkLst>
          <pc:docMk/>
          <pc:sldMk cId="2923148636" sldId="362"/>
        </pc:sldMkLst>
        <pc:spChg chg="mod">
          <ac:chgData name="Henrike Bosman - Bannink" userId="4a824095-c99e-4397-b98c-ef710206c2cb" providerId="ADAL" clId="{A8BEBEDD-04D6-46CC-BB5A-752298416828}" dt="2023-03-13T20:30:39.628" v="6"/>
          <ac:spMkLst>
            <pc:docMk/>
            <pc:sldMk cId="2923148636" sldId="362"/>
            <ac:spMk id="2" creationId="{00000000-0000-0000-0000-000000000000}"/>
          </ac:spMkLst>
        </pc:spChg>
        <pc:spChg chg="mod">
          <ac:chgData name="Henrike Bosman - Bannink" userId="4a824095-c99e-4397-b98c-ef710206c2cb" providerId="ADAL" clId="{A8BEBEDD-04D6-46CC-BB5A-752298416828}" dt="2023-03-13T20:30:39.628" v="6"/>
          <ac:spMkLst>
            <pc:docMk/>
            <pc:sldMk cId="2923148636" sldId="362"/>
            <ac:spMk id="3" creationId="{00000000-0000-0000-0000-000000000000}"/>
          </ac:spMkLst>
        </pc:spChg>
      </pc:sldChg>
      <pc:sldChg chg="modSp mod">
        <pc:chgData name="Henrike Bosman - Bannink" userId="4a824095-c99e-4397-b98c-ef710206c2cb" providerId="ADAL" clId="{A8BEBEDD-04D6-46CC-BB5A-752298416828}" dt="2023-03-13T20:40:56.207" v="232" actId="1076"/>
        <pc:sldMkLst>
          <pc:docMk/>
          <pc:sldMk cId="2313219793" sldId="370"/>
        </pc:sldMkLst>
        <pc:spChg chg="mod">
          <ac:chgData name="Henrike Bosman - Bannink" userId="4a824095-c99e-4397-b98c-ef710206c2cb" providerId="ADAL" clId="{A8BEBEDD-04D6-46CC-BB5A-752298416828}" dt="2023-03-13T20:30:39.628" v="6"/>
          <ac:spMkLst>
            <pc:docMk/>
            <pc:sldMk cId="2313219793" sldId="370"/>
            <ac:spMk id="2" creationId="{00000000-0000-0000-0000-000000000000}"/>
          </ac:spMkLst>
        </pc:spChg>
        <pc:spChg chg="mod">
          <ac:chgData name="Henrike Bosman - Bannink" userId="4a824095-c99e-4397-b98c-ef710206c2cb" providerId="ADAL" clId="{A8BEBEDD-04D6-46CC-BB5A-752298416828}" dt="2023-03-13T20:30:39.628" v="6"/>
          <ac:spMkLst>
            <pc:docMk/>
            <pc:sldMk cId="2313219793" sldId="370"/>
            <ac:spMk id="3" creationId="{00000000-0000-0000-0000-000000000000}"/>
          </ac:spMkLst>
        </pc:spChg>
        <pc:picChg chg="mod">
          <ac:chgData name="Henrike Bosman - Bannink" userId="4a824095-c99e-4397-b98c-ef710206c2cb" providerId="ADAL" clId="{A8BEBEDD-04D6-46CC-BB5A-752298416828}" dt="2023-03-13T20:40:56.207" v="232" actId="1076"/>
          <ac:picMkLst>
            <pc:docMk/>
            <pc:sldMk cId="2313219793" sldId="370"/>
            <ac:picMk id="5" creationId="{00000000-0000-0000-0000-000000000000}"/>
          </ac:picMkLst>
        </pc:picChg>
      </pc:sldChg>
      <pc:sldChg chg="delSp delDesignElem">
        <pc:chgData name="Henrike Bosman - Bannink" userId="4a824095-c99e-4397-b98c-ef710206c2cb" providerId="ADAL" clId="{A8BEBEDD-04D6-46CC-BB5A-752298416828}" dt="2023-03-13T20:30:39.628" v="6"/>
        <pc:sldMkLst>
          <pc:docMk/>
          <pc:sldMk cId="2583417422" sldId="371"/>
        </pc:sldMkLst>
        <pc:spChg chg="del">
          <ac:chgData name="Henrike Bosman - Bannink" userId="4a824095-c99e-4397-b98c-ef710206c2cb" providerId="ADAL" clId="{A8BEBEDD-04D6-46CC-BB5A-752298416828}" dt="2023-03-13T20:30:39.628" v="6"/>
          <ac:spMkLst>
            <pc:docMk/>
            <pc:sldMk cId="2583417422" sldId="371"/>
            <ac:spMk id="10" creationId="{742C14A9-3617-46DD-9FC4-ED828A7D3E6F}"/>
          </ac:spMkLst>
        </pc:spChg>
        <pc:spChg chg="del">
          <ac:chgData name="Henrike Bosman - Bannink" userId="4a824095-c99e-4397-b98c-ef710206c2cb" providerId="ADAL" clId="{A8BEBEDD-04D6-46CC-BB5A-752298416828}" dt="2023-03-13T20:30:39.628" v="6"/>
          <ac:spMkLst>
            <pc:docMk/>
            <pc:sldMk cId="2583417422" sldId="371"/>
            <ac:spMk id="14" creationId="{19E5CB6C-D5A1-44AB-BAD0-E76C67ED2802}"/>
          </ac:spMkLst>
        </pc:spChg>
        <pc:picChg chg="del">
          <ac:chgData name="Henrike Bosman - Bannink" userId="4a824095-c99e-4397-b98c-ef710206c2cb" providerId="ADAL" clId="{A8BEBEDD-04D6-46CC-BB5A-752298416828}" dt="2023-03-13T20:30:39.628" v="6"/>
          <ac:picMkLst>
            <pc:docMk/>
            <pc:sldMk cId="2583417422" sldId="371"/>
            <ac:picMk id="16" creationId="{D5A16967-5C32-4A48-9F02-4F0228AC8DBA}"/>
          </ac:picMkLst>
        </pc:picChg>
        <pc:cxnChg chg="del">
          <ac:chgData name="Henrike Bosman - Bannink" userId="4a824095-c99e-4397-b98c-ef710206c2cb" providerId="ADAL" clId="{A8BEBEDD-04D6-46CC-BB5A-752298416828}" dt="2023-03-13T20:30:39.628" v="6"/>
          <ac:cxnSpMkLst>
            <pc:docMk/>
            <pc:sldMk cId="2583417422" sldId="371"/>
            <ac:cxnSpMk id="12" creationId="{19AB0109-1C89-41F0-9EDF-3DE017BE3F27}"/>
          </ac:cxnSpMkLst>
        </pc:cxnChg>
        <pc:cxnChg chg="del">
          <ac:chgData name="Henrike Bosman - Bannink" userId="4a824095-c99e-4397-b98c-ef710206c2cb" providerId="ADAL" clId="{A8BEBEDD-04D6-46CC-BB5A-752298416828}" dt="2023-03-13T20:30:39.628" v="6"/>
          <ac:cxnSpMkLst>
            <pc:docMk/>
            <pc:sldMk cId="2583417422" sldId="371"/>
            <ac:cxnSpMk id="18" creationId="{942D078B-EF20-4DB1-AA1B-87F212C56A9A}"/>
          </ac:cxnSpMkLst>
        </pc:cxnChg>
      </pc:sldChg>
      <pc:sldChg chg="modSp">
        <pc:chgData name="Henrike Bosman - Bannink" userId="4a824095-c99e-4397-b98c-ef710206c2cb" providerId="ADAL" clId="{A8BEBEDD-04D6-46CC-BB5A-752298416828}" dt="2023-03-13T20:30:39.628" v="6"/>
        <pc:sldMkLst>
          <pc:docMk/>
          <pc:sldMk cId="2710350435" sldId="372"/>
        </pc:sldMkLst>
        <pc:spChg chg="mod">
          <ac:chgData name="Henrike Bosman - Bannink" userId="4a824095-c99e-4397-b98c-ef710206c2cb" providerId="ADAL" clId="{A8BEBEDD-04D6-46CC-BB5A-752298416828}" dt="2023-03-13T20:30:39.628" v="6"/>
          <ac:spMkLst>
            <pc:docMk/>
            <pc:sldMk cId="2710350435" sldId="372"/>
            <ac:spMk id="2" creationId="{00000000-0000-0000-0000-000000000000}"/>
          </ac:spMkLst>
        </pc:spChg>
        <pc:spChg chg="mod">
          <ac:chgData name="Henrike Bosman - Bannink" userId="4a824095-c99e-4397-b98c-ef710206c2cb" providerId="ADAL" clId="{A8BEBEDD-04D6-46CC-BB5A-752298416828}" dt="2023-03-13T20:30:39.628" v="6"/>
          <ac:spMkLst>
            <pc:docMk/>
            <pc:sldMk cId="2710350435" sldId="372"/>
            <ac:spMk id="3" creationId="{00000000-0000-0000-0000-000000000000}"/>
          </ac:spMkLst>
        </pc:spChg>
      </pc:sldChg>
      <pc:sldChg chg="modSp">
        <pc:chgData name="Henrike Bosman - Bannink" userId="4a824095-c99e-4397-b98c-ef710206c2cb" providerId="ADAL" clId="{A8BEBEDD-04D6-46CC-BB5A-752298416828}" dt="2023-03-13T20:30:39.628" v="6"/>
        <pc:sldMkLst>
          <pc:docMk/>
          <pc:sldMk cId="192552088" sldId="373"/>
        </pc:sldMkLst>
        <pc:spChg chg="mod">
          <ac:chgData name="Henrike Bosman - Bannink" userId="4a824095-c99e-4397-b98c-ef710206c2cb" providerId="ADAL" clId="{A8BEBEDD-04D6-46CC-BB5A-752298416828}" dt="2023-03-13T20:30:39.628" v="6"/>
          <ac:spMkLst>
            <pc:docMk/>
            <pc:sldMk cId="192552088" sldId="373"/>
            <ac:spMk id="2" creationId="{00000000-0000-0000-0000-000000000000}"/>
          </ac:spMkLst>
        </pc:spChg>
        <pc:spChg chg="mod">
          <ac:chgData name="Henrike Bosman - Bannink" userId="4a824095-c99e-4397-b98c-ef710206c2cb" providerId="ADAL" clId="{A8BEBEDD-04D6-46CC-BB5A-752298416828}" dt="2023-03-13T20:30:39.628" v="6"/>
          <ac:spMkLst>
            <pc:docMk/>
            <pc:sldMk cId="192552088" sldId="373"/>
            <ac:spMk id="3" creationId="{00000000-0000-0000-0000-000000000000}"/>
          </ac:spMkLst>
        </pc:spChg>
      </pc:sldChg>
      <pc:sldChg chg="modSp">
        <pc:chgData name="Henrike Bosman - Bannink" userId="4a824095-c99e-4397-b98c-ef710206c2cb" providerId="ADAL" clId="{A8BEBEDD-04D6-46CC-BB5A-752298416828}" dt="2023-03-13T20:30:39.628" v="6"/>
        <pc:sldMkLst>
          <pc:docMk/>
          <pc:sldMk cId="1211529145" sldId="374"/>
        </pc:sldMkLst>
        <pc:spChg chg="mod">
          <ac:chgData name="Henrike Bosman - Bannink" userId="4a824095-c99e-4397-b98c-ef710206c2cb" providerId="ADAL" clId="{A8BEBEDD-04D6-46CC-BB5A-752298416828}" dt="2023-03-13T20:30:39.628" v="6"/>
          <ac:spMkLst>
            <pc:docMk/>
            <pc:sldMk cId="1211529145" sldId="374"/>
            <ac:spMk id="2" creationId="{00000000-0000-0000-0000-000000000000}"/>
          </ac:spMkLst>
        </pc:spChg>
        <pc:spChg chg="mod">
          <ac:chgData name="Henrike Bosman - Bannink" userId="4a824095-c99e-4397-b98c-ef710206c2cb" providerId="ADAL" clId="{A8BEBEDD-04D6-46CC-BB5A-752298416828}" dt="2023-03-13T20:30:39.628" v="6"/>
          <ac:spMkLst>
            <pc:docMk/>
            <pc:sldMk cId="1211529145" sldId="374"/>
            <ac:spMk id="3" creationId="{00000000-0000-0000-0000-000000000000}"/>
          </ac:spMkLst>
        </pc:spChg>
      </pc:sldChg>
      <pc:sldChg chg="delSp delDesignElem">
        <pc:chgData name="Henrike Bosman - Bannink" userId="4a824095-c99e-4397-b98c-ef710206c2cb" providerId="ADAL" clId="{A8BEBEDD-04D6-46CC-BB5A-752298416828}" dt="2023-03-13T20:30:39.628" v="6"/>
        <pc:sldMkLst>
          <pc:docMk/>
          <pc:sldMk cId="2681901535" sldId="377"/>
        </pc:sldMkLst>
        <pc:spChg chg="del">
          <ac:chgData name="Henrike Bosman - Bannink" userId="4a824095-c99e-4397-b98c-ef710206c2cb" providerId="ADAL" clId="{A8BEBEDD-04D6-46CC-BB5A-752298416828}" dt="2023-03-13T20:30:39.628" v="6"/>
          <ac:spMkLst>
            <pc:docMk/>
            <pc:sldMk cId="2681901535" sldId="377"/>
            <ac:spMk id="9" creationId="{2FA7AD0A-1871-4DF8-9235-F49D0513B9C1}"/>
          </ac:spMkLst>
        </pc:spChg>
        <pc:spChg chg="del">
          <ac:chgData name="Henrike Bosman - Bannink" userId="4a824095-c99e-4397-b98c-ef710206c2cb" providerId="ADAL" clId="{A8BEBEDD-04D6-46CC-BB5A-752298416828}" dt="2023-03-13T20:30:39.628" v="6"/>
          <ac:spMkLst>
            <pc:docMk/>
            <pc:sldMk cId="2681901535" sldId="377"/>
            <ac:spMk id="11" creationId="{36B04CFB-FAE5-47DD-9B3E-4E9BA7A89CC1}"/>
          </ac:spMkLst>
        </pc:spChg>
        <pc:spChg chg="del">
          <ac:chgData name="Henrike Bosman - Bannink" userId="4a824095-c99e-4397-b98c-ef710206c2cb" providerId="ADAL" clId="{A8BEBEDD-04D6-46CC-BB5A-752298416828}" dt="2023-03-13T20:30:39.628" v="6"/>
          <ac:spMkLst>
            <pc:docMk/>
            <pc:sldMk cId="2681901535" sldId="377"/>
            <ac:spMk id="19" creationId="{622F7FD7-8884-4FD5-95AB-0B5C6033ADF7}"/>
          </ac:spMkLst>
        </pc:spChg>
        <pc:grpChg chg="del">
          <ac:chgData name="Henrike Bosman - Bannink" userId="4a824095-c99e-4397-b98c-ef710206c2cb" providerId="ADAL" clId="{A8BEBEDD-04D6-46CC-BB5A-752298416828}" dt="2023-03-13T20:30:39.628" v="6"/>
          <ac:grpSpMkLst>
            <pc:docMk/>
            <pc:sldMk cId="2681901535" sldId="377"/>
            <ac:grpSpMk id="15" creationId="{E8ACF89C-CFC3-4D68-B3C4-2BEFB7BBE5F7}"/>
          </ac:grpSpMkLst>
        </pc:grpChg>
        <pc:picChg chg="del">
          <ac:chgData name="Henrike Bosman - Bannink" userId="4a824095-c99e-4397-b98c-ef710206c2cb" providerId="ADAL" clId="{A8BEBEDD-04D6-46CC-BB5A-752298416828}" dt="2023-03-13T20:30:39.628" v="6"/>
          <ac:picMkLst>
            <pc:docMk/>
            <pc:sldMk cId="2681901535" sldId="377"/>
            <ac:picMk id="21" creationId="{16EFE474-4FE0-4E8F-8F09-5ED2C9E76A84}"/>
          </ac:picMkLst>
        </pc:picChg>
        <pc:cxnChg chg="del">
          <ac:chgData name="Henrike Bosman - Bannink" userId="4a824095-c99e-4397-b98c-ef710206c2cb" providerId="ADAL" clId="{A8BEBEDD-04D6-46CC-BB5A-752298416828}" dt="2023-03-13T20:30:39.628" v="6"/>
          <ac:cxnSpMkLst>
            <pc:docMk/>
            <pc:sldMk cId="2681901535" sldId="377"/>
            <ac:cxnSpMk id="13" creationId="{EE68D41B-9286-479F-9AB7-678C8E348D71}"/>
          </ac:cxnSpMkLst>
        </pc:cxnChg>
        <pc:cxnChg chg="del">
          <ac:chgData name="Henrike Bosman - Bannink" userId="4a824095-c99e-4397-b98c-ef710206c2cb" providerId="ADAL" clId="{A8BEBEDD-04D6-46CC-BB5A-752298416828}" dt="2023-03-13T20:30:39.628" v="6"/>
          <ac:cxnSpMkLst>
            <pc:docMk/>
            <pc:sldMk cId="2681901535" sldId="377"/>
            <ac:cxnSpMk id="23" creationId="{CF8B8C81-54DC-4AF5-B682-3A2C70A6B55C}"/>
          </ac:cxnSpMkLst>
        </pc:cxnChg>
      </pc:sldChg>
      <pc:sldChg chg="delSp delDesignElem">
        <pc:chgData name="Henrike Bosman - Bannink" userId="4a824095-c99e-4397-b98c-ef710206c2cb" providerId="ADAL" clId="{A8BEBEDD-04D6-46CC-BB5A-752298416828}" dt="2023-03-13T20:30:39.628" v="6"/>
        <pc:sldMkLst>
          <pc:docMk/>
          <pc:sldMk cId="3796800976" sldId="378"/>
        </pc:sldMkLst>
        <pc:spChg chg="del">
          <ac:chgData name="Henrike Bosman - Bannink" userId="4a824095-c99e-4397-b98c-ef710206c2cb" providerId="ADAL" clId="{A8BEBEDD-04D6-46CC-BB5A-752298416828}" dt="2023-03-13T20:30:39.628" v="6"/>
          <ac:spMkLst>
            <pc:docMk/>
            <pc:sldMk cId="3796800976" sldId="378"/>
            <ac:spMk id="9" creationId="{2FA7AD0A-1871-4DF8-9235-F49D0513B9C1}"/>
          </ac:spMkLst>
        </pc:spChg>
        <pc:spChg chg="del">
          <ac:chgData name="Henrike Bosman - Bannink" userId="4a824095-c99e-4397-b98c-ef710206c2cb" providerId="ADAL" clId="{A8BEBEDD-04D6-46CC-BB5A-752298416828}" dt="2023-03-13T20:30:39.628" v="6"/>
          <ac:spMkLst>
            <pc:docMk/>
            <pc:sldMk cId="3796800976" sldId="378"/>
            <ac:spMk id="11" creationId="{36B04CFB-FAE5-47DD-9B3E-4E9BA7A89CC1}"/>
          </ac:spMkLst>
        </pc:spChg>
        <pc:spChg chg="del">
          <ac:chgData name="Henrike Bosman - Bannink" userId="4a824095-c99e-4397-b98c-ef710206c2cb" providerId="ADAL" clId="{A8BEBEDD-04D6-46CC-BB5A-752298416828}" dt="2023-03-13T20:30:39.628" v="6"/>
          <ac:spMkLst>
            <pc:docMk/>
            <pc:sldMk cId="3796800976" sldId="378"/>
            <ac:spMk id="19" creationId="{622F7FD7-8884-4FD5-95AB-0B5C6033ADF7}"/>
          </ac:spMkLst>
        </pc:spChg>
        <pc:grpChg chg="del">
          <ac:chgData name="Henrike Bosman - Bannink" userId="4a824095-c99e-4397-b98c-ef710206c2cb" providerId="ADAL" clId="{A8BEBEDD-04D6-46CC-BB5A-752298416828}" dt="2023-03-13T20:30:39.628" v="6"/>
          <ac:grpSpMkLst>
            <pc:docMk/>
            <pc:sldMk cId="3796800976" sldId="378"/>
            <ac:grpSpMk id="15" creationId="{E8ACF89C-CFC3-4D68-B3C4-2BEFB7BBE5F7}"/>
          </ac:grpSpMkLst>
        </pc:grpChg>
        <pc:picChg chg="del">
          <ac:chgData name="Henrike Bosman - Bannink" userId="4a824095-c99e-4397-b98c-ef710206c2cb" providerId="ADAL" clId="{A8BEBEDD-04D6-46CC-BB5A-752298416828}" dt="2023-03-13T20:30:39.628" v="6"/>
          <ac:picMkLst>
            <pc:docMk/>
            <pc:sldMk cId="3796800976" sldId="378"/>
            <ac:picMk id="21" creationId="{16EFE474-4FE0-4E8F-8F09-5ED2C9E76A84}"/>
          </ac:picMkLst>
        </pc:picChg>
        <pc:cxnChg chg="del">
          <ac:chgData name="Henrike Bosman - Bannink" userId="4a824095-c99e-4397-b98c-ef710206c2cb" providerId="ADAL" clId="{A8BEBEDD-04D6-46CC-BB5A-752298416828}" dt="2023-03-13T20:30:39.628" v="6"/>
          <ac:cxnSpMkLst>
            <pc:docMk/>
            <pc:sldMk cId="3796800976" sldId="378"/>
            <ac:cxnSpMk id="13" creationId="{EE68D41B-9286-479F-9AB7-678C8E348D71}"/>
          </ac:cxnSpMkLst>
        </pc:cxnChg>
        <pc:cxnChg chg="del">
          <ac:chgData name="Henrike Bosman - Bannink" userId="4a824095-c99e-4397-b98c-ef710206c2cb" providerId="ADAL" clId="{A8BEBEDD-04D6-46CC-BB5A-752298416828}" dt="2023-03-13T20:30:39.628" v="6"/>
          <ac:cxnSpMkLst>
            <pc:docMk/>
            <pc:sldMk cId="3796800976" sldId="378"/>
            <ac:cxnSpMk id="23" creationId="{CF8B8C81-54DC-4AF5-B682-3A2C70A6B55C}"/>
          </ac:cxnSpMkLst>
        </pc:cxnChg>
      </pc:sldChg>
      <pc:sldChg chg="modSp mod">
        <pc:chgData name="Henrike Bosman - Bannink" userId="4a824095-c99e-4397-b98c-ef710206c2cb" providerId="ADAL" clId="{A8BEBEDD-04D6-46CC-BB5A-752298416828}" dt="2023-03-13T20:30:39.970" v="13" actId="27636"/>
        <pc:sldMkLst>
          <pc:docMk/>
          <pc:sldMk cId="1370751364" sldId="379"/>
        </pc:sldMkLst>
        <pc:spChg chg="mod">
          <ac:chgData name="Henrike Bosman - Bannink" userId="4a824095-c99e-4397-b98c-ef710206c2cb" providerId="ADAL" clId="{A8BEBEDD-04D6-46CC-BB5A-752298416828}" dt="2023-03-13T20:30:39.628" v="6"/>
          <ac:spMkLst>
            <pc:docMk/>
            <pc:sldMk cId="1370751364" sldId="379"/>
            <ac:spMk id="2" creationId="{00000000-0000-0000-0000-000000000000}"/>
          </ac:spMkLst>
        </pc:spChg>
        <pc:spChg chg="mod">
          <ac:chgData name="Henrike Bosman - Bannink" userId="4a824095-c99e-4397-b98c-ef710206c2cb" providerId="ADAL" clId="{A8BEBEDD-04D6-46CC-BB5A-752298416828}" dt="2023-03-13T20:30:39.970" v="13" actId="27636"/>
          <ac:spMkLst>
            <pc:docMk/>
            <pc:sldMk cId="1370751364" sldId="379"/>
            <ac:spMk id="3" creationId="{00000000-0000-0000-0000-000000000000}"/>
          </ac:spMkLst>
        </pc:spChg>
      </pc:sldChg>
      <pc:sldChg chg="modSp">
        <pc:chgData name="Henrike Bosman - Bannink" userId="4a824095-c99e-4397-b98c-ef710206c2cb" providerId="ADAL" clId="{A8BEBEDD-04D6-46CC-BB5A-752298416828}" dt="2023-03-13T20:30:39.628" v="6"/>
        <pc:sldMkLst>
          <pc:docMk/>
          <pc:sldMk cId="2129988061" sldId="380"/>
        </pc:sldMkLst>
        <pc:spChg chg="mod">
          <ac:chgData name="Henrike Bosman - Bannink" userId="4a824095-c99e-4397-b98c-ef710206c2cb" providerId="ADAL" clId="{A8BEBEDD-04D6-46CC-BB5A-752298416828}" dt="2023-03-13T20:30:39.628" v="6"/>
          <ac:spMkLst>
            <pc:docMk/>
            <pc:sldMk cId="2129988061" sldId="380"/>
            <ac:spMk id="2" creationId="{00000000-0000-0000-0000-000000000000}"/>
          </ac:spMkLst>
        </pc:spChg>
        <pc:spChg chg="mod">
          <ac:chgData name="Henrike Bosman - Bannink" userId="4a824095-c99e-4397-b98c-ef710206c2cb" providerId="ADAL" clId="{A8BEBEDD-04D6-46CC-BB5A-752298416828}" dt="2023-03-13T20:30:39.628" v="6"/>
          <ac:spMkLst>
            <pc:docMk/>
            <pc:sldMk cId="2129988061" sldId="380"/>
            <ac:spMk id="3" creationId="{00000000-0000-0000-0000-000000000000}"/>
          </ac:spMkLst>
        </pc:spChg>
      </pc:sldChg>
      <pc:sldChg chg="modSp mod">
        <pc:chgData name="Henrike Bosman - Bannink" userId="4a824095-c99e-4397-b98c-ef710206c2cb" providerId="ADAL" clId="{A8BEBEDD-04D6-46CC-BB5A-752298416828}" dt="2023-03-13T20:30:39.987" v="14" actId="27636"/>
        <pc:sldMkLst>
          <pc:docMk/>
          <pc:sldMk cId="88121902" sldId="381"/>
        </pc:sldMkLst>
        <pc:spChg chg="mod">
          <ac:chgData name="Henrike Bosman - Bannink" userId="4a824095-c99e-4397-b98c-ef710206c2cb" providerId="ADAL" clId="{A8BEBEDD-04D6-46CC-BB5A-752298416828}" dt="2023-03-13T20:30:39.628" v="6"/>
          <ac:spMkLst>
            <pc:docMk/>
            <pc:sldMk cId="88121902" sldId="381"/>
            <ac:spMk id="2" creationId="{00000000-0000-0000-0000-000000000000}"/>
          </ac:spMkLst>
        </pc:spChg>
        <pc:spChg chg="mod">
          <ac:chgData name="Henrike Bosman - Bannink" userId="4a824095-c99e-4397-b98c-ef710206c2cb" providerId="ADAL" clId="{A8BEBEDD-04D6-46CC-BB5A-752298416828}" dt="2023-03-13T20:30:39.987" v="14" actId="27636"/>
          <ac:spMkLst>
            <pc:docMk/>
            <pc:sldMk cId="88121902" sldId="381"/>
            <ac:spMk id="3" creationId="{00000000-0000-0000-0000-000000000000}"/>
          </ac:spMkLst>
        </pc:spChg>
      </pc:sldChg>
      <pc:sldChg chg="modSp">
        <pc:chgData name="Henrike Bosman - Bannink" userId="4a824095-c99e-4397-b98c-ef710206c2cb" providerId="ADAL" clId="{A8BEBEDD-04D6-46CC-BB5A-752298416828}" dt="2023-03-13T20:30:39.628" v="6"/>
        <pc:sldMkLst>
          <pc:docMk/>
          <pc:sldMk cId="1042044114" sldId="382"/>
        </pc:sldMkLst>
        <pc:spChg chg="mod">
          <ac:chgData name="Henrike Bosman - Bannink" userId="4a824095-c99e-4397-b98c-ef710206c2cb" providerId="ADAL" clId="{A8BEBEDD-04D6-46CC-BB5A-752298416828}" dt="2023-03-13T20:30:39.628" v="6"/>
          <ac:spMkLst>
            <pc:docMk/>
            <pc:sldMk cId="1042044114" sldId="382"/>
            <ac:spMk id="2" creationId="{00000000-0000-0000-0000-000000000000}"/>
          </ac:spMkLst>
        </pc:spChg>
        <pc:spChg chg="mod">
          <ac:chgData name="Henrike Bosman - Bannink" userId="4a824095-c99e-4397-b98c-ef710206c2cb" providerId="ADAL" clId="{A8BEBEDD-04D6-46CC-BB5A-752298416828}" dt="2023-03-13T20:30:39.628" v="6"/>
          <ac:spMkLst>
            <pc:docMk/>
            <pc:sldMk cId="1042044114" sldId="382"/>
            <ac:spMk id="3" creationId="{00000000-0000-0000-0000-000000000000}"/>
          </ac:spMkLst>
        </pc:spChg>
      </pc:sldChg>
      <pc:sldChg chg="modSp mod">
        <pc:chgData name="Henrike Bosman - Bannink" userId="4a824095-c99e-4397-b98c-ef710206c2cb" providerId="ADAL" clId="{A8BEBEDD-04D6-46CC-BB5A-752298416828}" dt="2023-03-13T20:30:39.960" v="12" actId="27636"/>
        <pc:sldMkLst>
          <pc:docMk/>
          <pc:sldMk cId="2216472032" sldId="383"/>
        </pc:sldMkLst>
        <pc:spChg chg="mod">
          <ac:chgData name="Henrike Bosman - Bannink" userId="4a824095-c99e-4397-b98c-ef710206c2cb" providerId="ADAL" clId="{A8BEBEDD-04D6-46CC-BB5A-752298416828}" dt="2023-03-13T20:30:39.628" v="6"/>
          <ac:spMkLst>
            <pc:docMk/>
            <pc:sldMk cId="2216472032" sldId="383"/>
            <ac:spMk id="2" creationId="{00000000-0000-0000-0000-000000000000}"/>
          </ac:spMkLst>
        </pc:spChg>
        <pc:spChg chg="mod">
          <ac:chgData name="Henrike Bosman - Bannink" userId="4a824095-c99e-4397-b98c-ef710206c2cb" providerId="ADAL" clId="{A8BEBEDD-04D6-46CC-BB5A-752298416828}" dt="2023-03-13T20:30:39.960" v="12" actId="27636"/>
          <ac:spMkLst>
            <pc:docMk/>
            <pc:sldMk cId="2216472032" sldId="383"/>
            <ac:spMk id="3" creationId="{00000000-0000-0000-0000-000000000000}"/>
          </ac:spMkLst>
        </pc:spChg>
      </pc:sldChg>
      <pc:sldChg chg="modSp">
        <pc:chgData name="Henrike Bosman - Bannink" userId="4a824095-c99e-4397-b98c-ef710206c2cb" providerId="ADAL" clId="{A8BEBEDD-04D6-46CC-BB5A-752298416828}" dt="2023-03-13T20:30:39.628" v="6"/>
        <pc:sldMkLst>
          <pc:docMk/>
          <pc:sldMk cId="1160934273" sldId="384"/>
        </pc:sldMkLst>
        <pc:spChg chg="mod">
          <ac:chgData name="Henrike Bosman - Bannink" userId="4a824095-c99e-4397-b98c-ef710206c2cb" providerId="ADAL" clId="{A8BEBEDD-04D6-46CC-BB5A-752298416828}" dt="2023-03-13T20:30:39.628" v="6"/>
          <ac:spMkLst>
            <pc:docMk/>
            <pc:sldMk cId="1160934273" sldId="384"/>
            <ac:spMk id="2" creationId="{00000000-0000-0000-0000-000000000000}"/>
          </ac:spMkLst>
        </pc:spChg>
      </pc:sldChg>
      <pc:sldChg chg="modSp">
        <pc:chgData name="Henrike Bosman - Bannink" userId="4a824095-c99e-4397-b98c-ef710206c2cb" providerId="ADAL" clId="{A8BEBEDD-04D6-46CC-BB5A-752298416828}" dt="2023-03-13T20:30:39.628" v="6"/>
        <pc:sldMkLst>
          <pc:docMk/>
          <pc:sldMk cId="2927449408" sldId="385"/>
        </pc:sldMkLst>
        <pc:spChg chg="mod">
          <ac:chgData name="Henrike Bosman - Bannink" userId="4a824095-c99e-4397-b98c-ef710206c2cb" providerId="ADAL" clId="{A8BEBEDD-04D6-46CC-BB5A-752298416828}" dt="2023-03-13T20:30:39.628" v="6"/>
          <ac:spMkLst>
            <pc:docMk/>
            <pc:sldMk cId="2927449408" sldId="385"/>
            <ac:spMk id="2" creationId="{00000000-0000-0000-0000-000000000000}"/>
          </ac:spMkLst>
        </pc:spChg>
        <pc:spChg chg="mod">
          <ac:chgData name="Henrike Bosman - Bannink" userId="4a824095-c99e-4397-b98c-ef710206c2cb" providerId="ADAL" clId="{A8BEBEDD-04D6-46CC-BB5A-752298416828}" dt="2023-03-13T20:30:39.628" v="6"/>
          <ac:spMkLst>
            <pc:docMk/>
            <pc:sldMk cId="2927449408" sldId="385"/>
            <ac:spMk id="3" creationId="{00000000-0000-0000-0000-000000000000}"/>
          </ac:spMkLst>
        </pc:spChg>
      </pc:sldChg>
      <pc:sldChg chg="modSp">
        <pc:chgData name="Henrike Bosman - Bannink" userId="4a824095-c99e-4397-b98c-ef710206c2cb" providerId="ADAL" clId="{A8BEBEDD-04D6-46CC-BB5A-752298416828}" dt="2023-03-13T20:30:39.628" v="6"/>
        <pc:sldMkLst>
          <pc:docMk/>
          <pc:sldMk cId="1760239739" sldId="386"/>
        </pc:sldMkLst>
        <pc:spChg chg="mod">
          <ac:chgData name="Henrike Bosman - Bannink" userId="4a824095-c99e-4397-b98c-ef710206c2cb" providerId="ADAL" clId="{A8BEBEDD-04D6-46CC-BB5A-752298416828}" dt="2023-03-13T20:30:39.628" v="6"/>
          <ac:spMkLst>
            <pc:docMk/>
            <pc:sldMk cId="1760239739" sldId="386"/>
            <ac:spMk id="2" creationId="{00000000-0000-0000-0000-000000000000}"/>
          </ac:spMkLst>
        </pc:spChg>
        <pc:picChg chg="mod">
          <ac:chgData name="Henrike Bosman - Bannink" userId="4a824095-c99e-4397-b98c-ef710206c2cb" providerId="ADAL" clId="{A8BEBEDD-04D6-46CC-BB5A-752298416828}" dt="2023-03-13T20:30:39.628" v="6"/>
          <ac:picMkLst>
            <pc:docMk/>
            <pc:sldMk cId="1760239739" sldId="386"/>
            <ac:picMk id="4" creationId="{00000000-0000-0000-0000-000000000000}"/>
          </ac:picMkLst>
        </pc:picChg>
      </pc:sldChg>
      <pc:sldChg chg="modSp">
        <pc:chgData name="Henrike Bosman - Bannink" userId="4a824095-c99e-4397-b98c-ef710206c2cb" providerId="ADAL" clId="{A8BEBEDD-04D6-46CC-BB5A-752298416828}" dt="2023-03-13T20:30:39.628" v="6"/>
        <pc:sldMkLst>
          <pc:docMk/>
          <pc:sldMk cId="3599298608" sldId="387"/>
        </pc:sldMkLst>
        <pc:spChg chg="mod">
          <ac:chgData name="Henrike Bosman - Bannink" userId="4a824095-c99e-4397-b98c-ef710206c2cb" providerId="ADAL" clId="{A8BEBEDD-04D6-46CC-BB5A-752298416828}" dt="2023-03-13T20:30:39.628" v="6"/>
          <ac:spMkLst>
            <pc:docMk/>
            <pc:sldMk cId="3599298608" sldId="387"/>
            <ac:spMk id="2" creationId="{00000000-0000-0000-0000-000000000000}"/>
          </ac:spMkLst>
        </pc:spChg>
        <pc:spChg chg="mod">
          <ac:chgData name="Henrike Bosman - Bannink" userId="4a824095-c99e-4397-b98c-ef710206c2cb" providerId="ADAL" clId="{A8BEBEDD-04D6-46CC-BB5A-752298416828}" dt="2023-03-13T20:30:39.628" v="6"/>
          <ac:spMkLst>
            <pc:docMk/>
            <pc:sldMk cId="3599298608" sldId="387"/>
            <ac:spMk id="3" creationId="{00000000-0000-0000-0000-000000000000}"/>
          </ac:spMkLst>
        </pc:spChg>
      </pc:sldChg>
      <pc:sldChg chg="modSp">
        <pc:chgData name="Henrike Bosman - Bannink" userId="4a824095-c99e-4397-b98c-ef710206c2cb" providerId="ADAL" clId="{A8BEBEDD-04D6-46CC-BB5A-752298416828}" dt="2023-03-13T20:30:39.628" v="6"/>
        <pc:sldMkLst>
          <pc:docMk/>
          <pc:sldMk cId="785958131" sldId="388"/>
        </pc:sldMkLst>
        <pc:spChg chg="mod">
          <ac:chgData name="Henrike Bosman - Bannink" userId="4a824095-c99e-4397-b98c-ef710206c2cb" providerId="ADAL" clId="{A8BEBEDD-04D6-46CC-BB5A-752298416828}" dt="2023-03-13T20:30:39.628" v="6"/>
          <ac:spMkLst>
            <pc:docMk/>
            <pc:sldMk cId="785958131" sldId="388"/>
            <ac:spMk id="2" creationId="{00000000-0000-0000-0000-000000000000}"/>
          </ac:spMkLst>
        </pc:spChg>
        <pc:picChg chg="mod">
          <ac:chgData name="Henrike Bosman - Bannink" userId="4a824095-c99e-4397-b98c-ef710206c2cb" providerId="ADAL" clId="{A8BEBEDD-04D6-46CC-BB5A-752298416828}" dt="2023-03-13T20:30:39.628" v="6"/>
          <ac:picMkLst>
            <pc:docMk/>
            <pc:sldMk cId="785958131" sldId="388"/>
            <ac:picMk id="4" creationId="{00000000-0000-0000-0000-000000000000}"/>
          </ac:picMkLst>
        </pc:picChg>
      </pc:sldChg>
      <pc:sldChg chg="modSp">
        <pc:chgData name="Henrike Bosman - Bannink" userId="4a824095-c99e-4397-b98c-ef710206c2cb" providerId="ADAL" clId="{A8BEBEDD-04D6-46CC-BB5A-752298416828}" dt="2023-03-13T20:30:39.628" v="6"/>
        <pc:sldMkLst>
          <pc:docMk/>
          <pc:sldMk cId="89611974" sldId="389"/>
        </pc:sldMkLst>
        <pc:spChg chg="mod">
          <ac:chgData name="Henrike Bosman - Bannink" userId="4a824095-c99e-4397-b98c-ef710206c2cb" providerId="ADAL" clId="{A8BEBEDD-04D6-46CC-BB5A-752298416828}" dt="2023-03-13T20:30:39.628" v="6"/>
          <ac:spMkLst>
            <pc:docMk/>
            <pc:sldMk cId="89611974" sldId="389"/>
            <ac:spMk id="2" creationId="{00000000-0000-0000-0000-000000000000}"/>
          </ac:spMkLst>
        </pc:spChg>
      </pc:sldChg>
      <pc:sldChg chg="modSp mod">
        <pc:chgData name="Henrike Bosman - Bannink" userId="4a824095-c99e-4397-b98c-ef710206c2cb" providerId="ADAL" clId="{A8BEBEDD-04D6-46CC-BB5A-752298416828}" dt="2023-03-13T20:30:39.949" v="11" actId="27636"/>
        <pc:sldMkLst>
          <pc:docMk/>
          <pc:sldMk cId="2726364416" sldId="390"/>
        </pc:sldMkLst>
        <pc:spChg chg="mod">
          <ac:chgData name="Henrike Bosman - Bannink" userId="4a824095-c99e-4397-b98c-ef710206c2cb" providerId="ADAL" clId="{A8BEBEDD-04D6-46CC-BB5A-752298416828}" dt="2023-03-13T20:30:39.628" v="6"/>
          <ac:spMkLst>
            <pc:docMk/>
            <pc:sldMk cId="2726364416" sldId="390"/>
            <ac:spMk id="2" creationId="{00000000-0000-0000-0000-000000000000}"/>
          </ac:spMkLst>
        </pc:spChg>
        <pc:spChg chg="mod">
          <ac:chgData name="Henrike Bosman - Bannink" userId="4a824095-c99e-4397-b98c-ef710206c2cb" providerId="ADAL" clId="{A8BEBEDD-04D6-46CC-BB5A-752298416828}" dt="2023-03-13T20:30:39.949" v="11" actId="27636"/>
          <ac:spMkLst>
            <pc:docMk/>
            <pc:sldMk cId="2726364416" sldId="390"/>
            <ac:spMk id="5" creationId="{00000000-0000-0000-0000-000000000000}"/>
          </ac:spMkLst>
        </pc:spChg>
      </pc:sldChg>
      <pc:sldChg chg="modSp">
        <pc:chgData name="Henrike Bosman - Bannink" userId="4a824095-c99e-4397-b98c-ef710206c2cb" providerId="ADAL" clId="{A8BEBEDD-04D6-46CC-BB5A-752298416828}" dt="2023-03-13T20:30:39.628" v="6"/>
        <pc:sldMkLst>
          <pc:docMk/>
          <pc:sldMk cId="2148007788" sldId="391"/>
        </pc:sldMkLst>
        <pc:spChg chg="mod">
          <ac:chgData name="Henrike Bosman - Bannink" userId="4a824095-c99e-4397-b98c-ef710206c2cb" providerId="ADAL" clId="{A8BEBEDD-04D6-46CC-BB5A-752298416828}" dt="2023-03-13T20:30:39.628" v="6"/>
          <ac:spMkLst>
            <pc:docMk/>
            <pc:sldMk cId="2148007788" sldId="391"/>
            <ac:spMk id="2" creationId="{00000000-0000-0000-0000-000000000000}"/>
          </ac:spMkLst>
        </pc:spChg>
      </pc:sldChg>
      <pc:sldChg chg="delSp delDesignElem">
        <pc:chgData name="Henrike Bosman - Bannink" userId="4a824095-c99e-4397-b98c-ef710206c2cb" providerId="ADAL" clId="{A8BEBEDD-04D6-46CC-BB5A-752298416828}" dt="2023-03-13T20:30:39.628" v="6"/>
        <pc:sldMkLst>
          <pc:docMk/>
          <pc:sldMk cId="247609533" sldId="392"/>
        </pc:sldMkLst>
        <pc:spChg chg="del">
          <ac:chgData name="Henrike Bosman - Bannink" userId="4a824095-c99e-4397-b98c-ef710206c2cb" providerId="ADAL" clId="{A8BEBEDD-04D6-46CC-BB5A-752298416828}" dt="2023-03-13T20:30:39.628" v="6"/>
          <ac:spMkLst>
            <pc:docMk/>
            <pc:sldMk cId="247609533" sldId="392"/>
            <ac:spMk id="33" creationId="{C630F413-44CE-4746-9821-9E0107978E7A}"/>
          </ac:spMkLst>
        </pc:spChg>
        <pc:spChg chg="del">
          <ac:chgData name="Henrike Bosman - Bannink" userId="4a824095-c99e-4397-b98c-ef710206c2cb" providerId="ADAL" clId="{A8BEBEDD-04D6-46CC-BB5A-752298416828}" dt="2023-03-13T20:30:39.628" v="6"/>
          <ac:spMkLst>
            <pc:docMk/>
            <pc:sldMk cId="247609533" sldId="392"/>
            <ac:spMk id="34" creationId="{22D671B1-B099-4F9C-B9CC-9D22B4DAF8A8}"/>
          </ac:spMkLst>
        </pc:spChg>
        <pc:spChg chg="del">
          <ac:chgData name="Henrike Bosman - Bannink" userId="4a824095-c99e-4397-b98c-ef710206c2cb" providerId="ADAL" clId="{A8BEBEDD-04D6-46CC-BB5A-752298416828}" dt="2023-03-13T20:30:39.628" v="6"/>
          <ac:spMkLst>
            <pc:docMk/>
            <pc:sldMk cId="247609533" sldId="392"/>
            <ac:spMk id="36" creationId="{898488B7-DBD3-40E7-B54B-4DA6C5693EF3}"/>
          </ac:spMkLst>
        </pc:spChg>
        <pc:cxnChg chg="del">
          <ac:chgData name="Henrike Bosman - Bannink" userId="4a824095-c99e-4397-b98c-ef710206c2cb" providerId="ADAL" clId="{A8BEBEDD-04D6-46CC-BB5A-752298416828}" dt="2023-03-13T20:30:39.628" v="6"/>
          <ac:cxnSpMkLst>
            <pc:docMk/>
            <pc:sldMk cId="247609533" sldId="392"/>
            <ac:cxnSpMk id="35" creationId="{7552FBEF-FA69-427B-8245-0A518E0513D5}"/>
          </ac:cxnSpMkLst>
        </pc:cxnChg>
      </pc:sldChg>
      <pc:sldChg chg="modSp mod">
        <pc:chgData name="Henrike Bosman - Bannink" userId="4a824095-c99e-4397-b98c-ef710206c2cb" providerId="ADAL" clId="{A8BEBEDD-04D6-46CC-BB5A-752298416828}" dt="2023-03-13T20:30:39.931" v="10" actId="27636"/>
        <pc:sldMkLst>
          <pc:docMk/>
          <pc:sldMk cId="4186896752" sldId="393"/>
        </pc:sldMkLst>
        <pc:spChg chg="mod">
          <ac:chgData name="Henrike Bosman - Bannink" userId="4a824095-c99e-4397-b98c-ef710206c2cb" providerId="ADAL" clId="{A8BEBEDD-04D6-46CC-BB5A-752298416828}" dt="2023-03-13T20:30:39.628" v="6"/>
          <ac:spMkLst>
            <pc:docMk/>
            <pc:sldMk cId="4186896752" sldId="393"/>
            <ac:spMk id="2" creationId="{00000000-0000-0000-0000-000000000000}"/>
          </ac:spMkLst>
        </pc:spChg>
        <pc:spChg chg="mod">
          <ac:chgData name="Henrike Bosman - Bannink" userId="4a824095-c99e-4397-b98c-ef710206c2cb" providerId="ADAL" clId="{A8BEBEDD-04D6-46CC-BB5A-752298416828}" dt="2023-03-13T20:30:39.931" v="10" actId="27636"/>
          <ac:spMkLst>
            <pc:docMk/>
            <pc:sldMk cId="4186896752" sldId="393"/>
            <ac:spMk id="3" creationId="{00000000-0000-0000-0000-000000000000}"/>
          </ac:spMkLst>
        </pc:spChg>
      </pc:sldChg>
      <pc:sldChg chg="modSp">
        <pc:chgData name="Henrike Bosman - Bannink" userId="4a824095-c99e-4397-b98c-ef710206c2cb" providerId="ADAL" clId="{A8BEBEDD-04D6-46CC-BB5A-752298416828}" dt="2023-03-13T20:30:39.628" v="6"/>
        <pc:sldMkLst>
          <pc:docMk/>
          <pc:sldMk cId="2888986311" sldId="397"/>
        </pc:sldMkLst>
        <pc:spChg chg="mod">
          <ac:chgData name="Henrike Bosman - Bannink" userId="4a824095-c99e-4397-b98c-ef710206c2cb" providerId="ADAL" clId="{A8BEBEDD-04D6-46CC-BB5A-752298416828}" dt="2023-03-13T20:30:39.628" v="6"/>
          <ac:spMkLst>
            <pc:docMk/>
            <pc:sldMk cId="2888986311" sldId="397"/>
            <ac:spMk id="2" creationId="{EA48B3A0-F014-4321-80E7-DD272ACDECC2}"/>
          </ac:spMkLst>
        </pc:spChg>
        <pc:spChg chg="mod">
          <ac:chgData name="Henrike Bosman - Bannink" userId="4a824095-c99e-4397-b98c-ef710206c2cb" providerId="ADAL" clId="{A8BEBEDD-04D6-46CC-BB5A-752298416828}" dt="2023-03-13T20:30:39.628" v="6"/>
          <ac:spMkLst>
            <pc:docMk/>
            <pc:sldMk cId="2888986311" sldId="397"/>
            <ac:spMk id="3" creationId="{61BCE2B8-52BC-4EF5-9AD6-66770148D8D5}"/>
          </ac:spMkLst>
        </pc:spChg>
      </pc:sldChg>
      <pc:sldChg chg="delSp delDesignElem">
        <pc:chgData name="Henrike Bosman - Bannink" userId="4a824095-c99e-4397-b98c-ef710206c2cb" providerId="ADAL" clId="{A8BEBEDD-04D6-46CC-BB5A-752298416828}" dt="2023-03-13T20:30:39.628" v="6"/>
        <pc:sldMkLst>
          <pc:docMk/>
          <pc:sldMk cId="2079330384" sldId="399"/>
        </pc:sldMkLst>
        <pc:spChg chg="del">
          <ac:chgData name="Henrike Bosman - Bannink" userId="4a824095-c99e-4397-b98c-ef710206c2cb" providerId="ADAL" clId="{A8BEBEDD-04D6-46CC-BB5A-752298416828}" dt="2023-03-13T20:30:39.628" v="6"/>
          <ac:spMkLst>
            <pc:docMk/>
            <pc:sldMk cId="2079330384" sldId="399"/>
            <ac:spMk id="9" creationId="{C6870151-9189-4C3A-8379-EF3D95827A0A}"/>
          </ac:spMkLst>
        </pc:spChg>
        <pc:spChg chg="del">
          <ac:chgData name="Henrike Bosman - Bannink" userId="4a824095-c99e-4397-b98c-ef710206c2cb" providerId="ADAL" clId="{A8BEBEDD-04D6-46CC-BB5A-752298416828}" dt="2023-03-13T20:30:39.628" v="6"/>
          <ac:spMkLst>
            <pc:docMk/>
            <pc:sldMk cId="2079330384" sldId="399"/>
            <ac:spMk id="22" creationId="{123EA69C-102A-4DD0-9547-05DCD271D159}"/>
          </ac:spMkLst>
        </pc:spChg>
        <pc:spChg chg="del">
          <ac:chgData name="Henrike Bosman - Bannink" userId="4a824095-c99e-4397-b98c-ef710206c2cb" providerId="ADAL" clId="{A8BEBEDD-04D6-46CC-BB5A-752298416828}" dt="2023-03-13T20:30:39.628" v="6"/>
          <ac:spMkLst>
            <pc:docMk/>
            <pc:sldMk cId="2079330384" sldId="399"/>
            <ac:spMk id="23" creationId="{6A862265-5CA3-4C40-8582-7534C3B03C2A}"/>
          </ac:spMkLst>
        </pc:spChg>
        <pc:spChg chg="del">
          <ac:chgData name="Henrike Bosman - Bannink" userId="4a824095-c99e-4397-b98c-ef710206c2cb" providerId="ADAL" clId="{A8BEBEDD-04D6-46CC-BB5A-752298416828}" dt="2023-03-13T20:30:39.628" v="6"/>
          <ac:spMkLst>
            <pc:docMk/>
            <pc:sldMk cId="2079330384" sldId="399"/>
            <ac:spMk id="24" creationId="{600EF80B-0391-4082-9AF5-F15B091B4CE9}"/>
          </ac:spMkLst>
        </pc:spChg>
        <pc:spChg chg="del">
          <ac:chgData name="Henrike Bosman - Bannink" userId="4a824095-c99e-4397-b98c-ef710206c2cb" providerId="ADAL" clId="{A8BEBEDD-04D6-46CC-BB5A-752298416828}" dt="2023-03-13T20:30:39.628" v="6"/>
          <ac:spMkLst>
            <pc:docMk/>
            <pc:sldMk cId="2079330384" sldId="399"/>
            <ac:spMk id="27" creationId="{3FBF03E8-C602-4192-9C52-F84B29FDCC88}"/>
          </ac:spMkLst>
        </pc:spChg>
        <pc:cxnChg chg="del">
          <ac:chgData name="Henrike Bosman - Bannink" userId="4a824095-c99e-4397-b98c-ef710206c2cb" providerId="ADAL" clId="{A8BEBEDD-04D6-46CC-BB5A-752298416828}" dt="2023-03-13T20:30:39.628" v="6"/>
          <ac:cxnSpMkLst>
            <pc:docMk/>
            <pc:sldMk cId="2079330384" sldId="399"/>
            <ac:cxnSpMk id="25" creationId="{D33AC32D-5F44-45F7-A0BD-7C11A86BED57}"/>
          </ac:cxnSpMkLst>
        </pc:cxnChg>
      </pc:sldChg>
      <pc:sldChg chg="addSp new mod modNotesTx">
        <pc:chgData name="Henrike Bosman - Bannink" userId="4a824095-c99e-4397-b98c-ef710206c2cb" providerId="ADAL" clId="{A8BEBEDD-04D6-46CC-BB5A-752298416828}" dt="2023-03-13T20:42:22.874" v="235"/>
        <pc:sldMkLst>
          <pc:docMk/>
          <pc:sldMk cId="3596174345" sldId="400"/>
        </pc:sldMkLst>
        <pc:picChg chg="add">
          <ac:chgData name="Henrike Bosman - Bannink" userId="4a824095-c99e-4397-b98c-ef710206c2cb" providerId="ADAL" clId="{A8BEBEDD-04D6-46CC-BB5A-752298416828}" dt="2023-03-13T20:41:57.027" v="234" actId="22"/>
          <ac:picMkLst>
            <pc:docMk/>
            <pc:sldMk cId="3596174345" sldId="400"/>
            <ac:picMk id="6" creationId="{F53E3A9C-CE05-20C3-D33F-6CF622F9CE23}"/>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1094BD-B8B9-4DF3-9D14-47FB6F690E1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50E2A1C-DDCC-425C-9B26-83D1EA45E4DA}">
      <dgm:prSet/>
      <dgm:spPr/>
      <dgm:t>
        <a:bodyPr/>
        <a:lstStyle/>
        <a:p>
          <a:r>
            <a:rPr lang="nl-NL"/>
            <a:t>Het varken</a:t>
          </a:r>
          <a:endParaRPr lang="en-US"/>
        </a:p>
      </dgm:t>
    </dgm:pt>
    <dgm:pt modelId="{B940E923-CD94-4796-9C0A-9CAF72506717}" type="parTrans" cxnId="{77DA8CDC-2988-4945-94D4-343CAB80734F}">
      <dgm:prSet/>
      <dgm:spPr/>
      <dgm:t>
        <a:bodyPr/>
        <a:lstStyle/>
        <a:p>
          <a:endParaRPr lang="en-US"/>
        </a:p>
      </dgm:t>
    </dgm:pt>
    <dgm:pt modelId="{8DB376BC-25DC-4A34-941B-F8AA03CC8E57}" type="sibTrans" cxnId="{77DA8CDC-2988-4945-94D4-343CAB80734F}">
      <dgm:prSet/>
      <dgm:spPr/>
      <dgm:t>
        <a:bodyPr/>
        <a:lstStyle/>
        <a:p>
          <a:endParaRPr lang="en-US"/>
        </a:p>
      </dgm:t>
    </dgm:pt>
    <dgm:pt modelId="{3C074082-4567-4F6A-ACC2-D506203EA1EE}">
      <dgm:prSet/>
      <dgm:spPr/>
      <dgm:t>
        <a:bodyPr/>
        <a:lstStyle/>
        <a:p>
          <a:r>
            <a:rPr lang="nl-NL"/>
            <a:t>De sector</a:t>
          </a:r>
          <a:endParaRPr lang="en-US"/>
        </a:p>
      </dgm:t>
    </dgm:pt>
    <dgm:pt modelId="{A66B2A97-8DB5-471A-802C-61460EFFF460}" type="parTrans" cxnId="{8CAF04D3-2065-4489-A0C2-C52CA36A18BA}">
      <dgm:prSet/>
      <dgm:spPr/>
      <dgm:t>
        <a:bodyPr/>
        <a:lstStyle/>
        <a:p>
          <a:endParaRPr lang="en-US"/>
        </a:p>
      </dgm:t>
    </dgm:pt>
    <dgm:pt modelId="{BC918E99-351D-4D83-9295-694882F18949}" type="sibTrans" cxnId="{8CAF04D3-2065-4489-A0C2-C52CA36A18BA}">
      <dgm:prSet/>
      <dgm:spPr/>
      <dgm:t>
        <a:bodyPr/>
        <a:lstStyle/>
        <a:p>
          <a:endParaRPr lang="en-US"/>
        </a:p>
      </dgm:t>
    </dgm:pt>
    <dgm:pt modelId="{86AD00C3-363D-4E22-88A5-05FF2D5C668A}">
      <dgm:prSet/>
      <dgm:spPr/>
      <dgm:t>
        <a:bodyPr/>
        <a:lstStyle/>
        <a:p>
          <a:r>
            <a:rPr lang="nl-NL"/>
            <a:t>Het bedrijf</a:t>
          </a:r>
          <a:endParaRPr lang="en-US"/>
        </a:p>
      </dgm:t>
    </dgm:pt>
    <dgm:pt modelId="{CB8F8234-F1C2-436E-BA9F-CF85D74E1132}" type="parTrans" cxnId="{D924DB1E-C3F3-4BC8-BEE7-BD363FBB8A5D}">
      <dgm:prSet/>
      <dgm:spPr/>
      <dgm:t>
        <a:bodyPr/>
        <a:lstStyle/>
        <a:p>
          <a:endParaRPr lang="en-US"/>
        </a:p>
      </dgm:t>
    </dgm:pt>
    <dgm:pt modelId="{BB85D1C3-713C-4E49-A8ED-FF47AC9D649C}" type="sibTrans" cxnId="{D924DB1E-C3F3-4BC8-BEE7-BD363FBB8A5D}">
      <dgm:prSet/>
      <dgm:spPr/>
      <dgm:t>
        <a:bodyPr/>
        <a:lstStyle/>
        <a:p>
          <a:endParaRPr lang="en-US"/>
        </a:p>
      </dgm:t>
    </dgm:pt>
    <dgm:pt modelId="{FC873874-1F27-491B-8C4A-F87E900E08D4}" type="pres">
      <dgm:prSet presAssocID="{841094BD-B8B9-4DF3-9D14-47FB6F690E1B}" presName="root" presStyleCnt="0">
        <dgm:presLayoutVars>
          <dgm:dir/>
          <dgm:resizeHandles val="exact"/>
        </dgm:presLayoutVars>
      </dgm:prSet>
      <dgm:spPr/>
    </dgm:pt>
    <dgm:pt modelId="{340B2B5D-2752-4CA9-9202-362F3F51A42C}" type="pres">
      <dgm:prSet presAssocID="{F50E2A1C-DDCC-425C-9B26-83D1EA45E4DA}" presName="compNode" presStyleCnt="0"/>
      <dgm:spPr/>
    </dgm:pt>
    <dgm:pt modelId="{1E82D889-77CD-4D1E-AACF-AC92ACDDBC01}" type="pres">
      <dgm:prSet presAssocID="{F50E2A1C-DDCC-425C-9B26-83D1EA45E4DA}" presName="bgRect" presStyleLbl="bgShp" presStyleIdx="0" presStyleCnt="3"/>
      <dgm:spPr/>
    </dgm:pt>
    <dgm:pt modelId="{B5221CAB-6CF5-45B6-981E-3F48072F0F23}" type="pres">
      <dgm:prSet presAssocID="{F50E2A1C-DDCC-425C-9B26-83D1EA45E4D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arken"/>
        </a:ext>
      </dgm:extLst>
    </dgm:pt>
    <dgm:pt modelId="{E87BDDF3-213F-4096-B3A9-74E477D7A967}" type="pres">
      <dgm:prSet presAssocID="{F50E2A1C-DDCC-425C-9B26-83D1EA45E4DA}" presName="spaceRect" presStyleCnt="0"/>
      <dgm:spPr/>
    </dgm:pt>
    <dgm:pt modelId="{D8A3D647-726D-4111-9EE6-30CB70698F0B}" type="pres">
      <dgm:prSet presAssocID="{F50E2A1C-DDCC-425C-9B26-83D1EA45E4DA}" presName="parTx" presStyleLbl="revTx" presStyleIdx="0" presStyleCnt="3">
        <dgm:presLayoutVars>
          <dgm:chMax val="0"/>
          <dgm:chPref val="0"/>
        </dgm:presLayoutVars>
      </dgm:prSet>
      <dgm:spPr/>
    </dgm:pt>
    <dgm:pt modelId="{4F497BA0-4C16-4BB7-BBBE-E74C6480D0E0}" type="pres">
      <dgm:prSet presAssocID="{8DB376BC-25DC-4A34-941B-F8AA03CC8E57}" presName="sibTrans" presStyleCnt="0"/>
      <dgm:spPr/>
    </dgm:pt>
    <dgm:pt modelId="{9D6BAFD1-CA25-4EEC-8C98-B47EEBD5C333}" type="pres">
      <dgm:prSet presAssocID="{3C074082-4567-4F6A-ACC2-D506203EA1EE}" presName="compNode" presStyleCnt="0"/>
      <dgm:spPr/>
    </dgm:pt>
    <dgm:pt modelId="{FCB4E9F4-B1FF-4E83-96CC-27C96DE2B42B}" type="pres">
      <dgm:prSet presAssocID="{3C074082-4567-4F6A-ACC2-D506203EA1EE}" presName="bgRect" presStyleLbl="bgShp" presStyleIdx="1" presStyleCnt="3"/>
      <dgm:spPr/>
    </dgm:pt>
    <dgm:pt modelId="{51D2548B-0AF6-4EAB-B020-E5830B338535}" type="pres">
      <dgm:prSet presAssocID="{3C074082-4567-4F6A-ACC2-D506203EA1E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abriek"/>
        </a:ext>
      </dgm:extLst>
    </dgm:pt>
    <dgm:pt modelId="{79D17621-D723-4905-8161-9D274FD617C5}" type="pres">
      <dgm:prSet presAssocID="{3C074082-4567-4F6A-ACC2-D506203EA1EE}" presName="spaceRect" presStyleCnt="0"/>
      <dgm:spPr/>
    </dgm:pt>
    <dgm:pt modelId="{B26A3276-84CE-4AF7-B089-1CD46972A175}" type="pres">
      <dgm:prSet presAssocID="{3C074082-4567-4F6A-ACC2-D506203EA1EE}" presName="parTx" presStyleLbl="revTx" presStyleIdx="1" presStyleCnt="3">
        <dgm:presLayoutVars>
          <dgm:chMax val="0"/>
          <dgm:chPref val="0"/>
        </dgm:presLayoutVars>
      </dgm:prSet>
      <dgm:spPr/>
    </dgm:pt>
    <dgm:pt modelId="{C256597E-D7F0-4892-8601-A88CF7D044CB}" type="pres">
      <dgm:prSet presAssocID="{BC918E99-351D-4D83-9295-694882F18949}" presName="sibTrans" presStyleCnt="0"/>
      <dgm:spPr/>
    </dgm:pt>
    <dgm:pt modelId="{AD26B26F-9509-485F-B5E4-5F9372F0260C}" type="pres">
      <dgm:prSet presAssocID="{86AD00C3-363D-4E22-88A5-05FF2D5C668A}" presName="compNode" presStyleCnt="0"/>
      <dgm:spPr/>
    </dgm:pt>
    <dgm:pt modelId="{368E4EC6-26AC-4ACB-93B1-84D914805435}" type="pres">
      <dgm:prSet presAssocID="{86AD00C3-363D-4E22-88A5-05FF2D5C668A}" presName="bgRect" presStyleLbl="bgShp" presStyleIdx="2" presStyleCnt="3"/>
      <dgm:spPr/>
    </dgm:pt>
    <dgm:pt modelId="{63B9B16C-1224-45BE-8818-D88957313945}" type="pres">
      <dgm:prSet presAssocID="{86AD00C3-363D-4E22-88A5-05FF2D5C668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ebouw"/>
        </a:ext>
      </dgm:extLst>
    </dgm:pt>
    <dgm:pt modelId="{EB850954-210F-4A23-BB5F-DCB2E17B304C}" type="pres">
      <dgm:prSet presAssocID="{86AD00C3-363D-4E22-88A5-05FF2D5C668A}" presName="spaceRect" presStyleCnt="0"/>
      <dgm:spPr/>
    </dgm:pt>
    <dgm:pt modelId="{C9BA773A-5F45-44D0-AD40-75B7B6F0196F}" type="pres">
      <dgm:prSet presAssocID="{86AD00C3-363D-4E22-88A5-05FF2D5C668A}" presName="parTx" presStyleLbl="revTx" presStyleIdx="2" presStyleCnt="3">
        <dgm:presLayoutVars>
          <dgm:chMax val="0"/>
          <dgm:chPref val="0"/>
        </dgm:presLayoutVars>
      </dgm:prSet>
      <dgm:spPr/>
    </dgm:pt>
  </dgm:ptLst>
  <dgm:cxnLst>
    <dgm:cxn modelId="{D924DB1E-C3F3-4BC8-BEE7-BD363FBB8A5D}" srcId="{841094BD-B8B9-4DF3-9D14-47FB6F690E1B}" destId="{86AD00C3-363D-4E22-88A5-05FF2D5C668A}" srcOrd="2" destOrd="0" parTransId="{CB8F8234-F1C2-436E-BA9F-CF85D74E1132}" sibTransId="{BB85D1C3-713C-4E49-A8ED-FF47AC9D649C}"/>
    <dgm:cxn modelId="{B82D7A33-BA47-4B82-A3C7-CA9B528B1C5E}" type="presOf" srcId="{841094BD-B8B9-4DF3-9D14-47FB6F690E1B}" destId="{FC873874-1F27-491B-8C4A-F87E900E08D4}" srcOrd="0" destOrd="0" presId="urn:microsoft.com/office/officeart/2018/2/layout/IconVerticalSolidList"/>
    <dgm:cxn modelId="{DEE0B03E-2A79-47CF-A5A9-A854DE9E3579}" type="presOf" srcId="{F50E2A1C-DDCC-425C-9B26-83D1EA45E4DA}" destId="{D8A3D647-726D-4111-9EE6-30CB70698F0B}" srcOrd="0" destOrd="0" presId="urn:microsoft.com/office/officeart/2018/2/layout/IconVerticalSolidList"/>
    <dgm:cxn modelId="{8CAF04D3-2065-4489-A0C2-C52CA36A18BA}" srcId="{841094BD-B8B9-4DF3-9D14-47FB6F690E1B}" destId="{3C074082-4567-4F6A-ACC2-D506203EA1EE}" srcOrd="1" destOrd="0" parTransId="{A66B2A97-8DB5-471A-802C-61460EFFF460}" sibTransId="{BC918E99-351D-4D83-9295-694882F18949}"/>
    <dgm:cxn modelId="{77DA8CDC-2988-4945-94D4-343CAB80734F}" srcId="{841094BD-B8B9-4DF3-9D14-47FB6F690E1B}" destId="{F50E2A1C-DDCC-425C-9B26-83D1EA45E4DA}" srcOrd="0" destOrd="0" parTransId="{B940E923-CD94-4796-9C0A-9CAF72506717}" sibTransId="{8DB376BC-25DC-4A34-941B-F8AA03CC8E57}"/>
    <dgm:cxn modelId="{4658E8DE-EE3E-4F68-877D-9E2B5660B7C6}" type="presOf" srcId="{86AD00C3-363D-4E22-88A5-05FF2D5C668A}" destId="{C9BA773A-5F45-44D0-AD40-75B7B6F0196F}" srcOrd="0" destOrd="0" presId="urn:microsoft.com/office/officeart/2018/2/layout/IconVerticalSolidList"/>
    <dgm:cxn modelId="{350DF9E3-30FF-40CC-BD7B-3FAA09E48A66}" type="presOf" srcId="{3C074082-4567-4F6A-ACC2-D506203EA1EE}" destId="{B26A3276-84CE-4AF7-B089-1CD46972A175}" srcOrd="0" destOrd="0" presId="urn:microsoft.com/office/officeart/2018/2/layout/IconVerticalSolidList"/>
    <dgm:cxn modelId="{81DB512D-5495-4497-AA23-29648926F4E2}" type="presParOf" srcId="{FC873874-1F27-491B-8C4A-F87E900E08D4}" destId="{340B2B5D-2752-4CA9-9202-362F3F51A42C}" srcOrd="0" destOrd="0" presId="urn:microsoft.com/office/officeart/2018/2/layout/IconVerticalSolidList"/>
    <dgm:cxn modelId="{9A4CC953-2004-4F91-A196-FEA59EC2E8EB}" type="presParOf" srcId="{340B2B5D-2752-4CA9-9202-362F3F51A42C}" destId="{1E82D889-77CD-4D1E-AACF-AC92ACDDBC01}" srcOrd="0" destOrd="0" presId="urn:microsoft.com/office/officeart/2018/2/layout/IconVerticalSolidList"/>
    <dgm:cxn modelId="{943042CC-C563-4CEC-A111-A71A7D7C204A}" type="presParOf" srcId="{340B2B5D-2752-4CA9-9202-362F3F51A42C}" destId="{B5221CAB-6CF5-45B6-981E-3F48072F0F23}" srcOrd="1" destOrd="0" presId="urn:microsoft.com/office/officeart/2018/2/layout/IconVerticalSolidList"/>
    <dgm:cxn modelId="{ADB958B0-D6C9-415D-B930-ECB6991D0BE9}" type="presParOf" srcId="{340B2B5D-2752-4CA9-9202-362F3F51A42C}" destId="{E87BDDF3-213F-4096-B3A9-74E477D7A967}" srcOrd="2" destOrd="0" presId="urn:microsoft.com/office/officeart/2018/2/layout/IconVerticalSolidList"/>
    <dgm:cxn modelId="{479BD34C-6959-42B3-A21B-59A5D18128A0}" type="presParOf" srcId="{340B2B5D-2752-4CA9-9202-362F3F51A42C}" destId="{D8A3D647-726D-4111-9EE6-30CB70698F0B}" srcOrd="3" destOrd="0" presId="urn:microsoft.com/office/officeart/2018/2/layout/IconVerticalSolidList"/>
    <dgm:cxn modelId="{C43BDA7C-3B77-4E00-B544-5D6C84B6D931}" type="presParOf" srcId="{FC873874-1F27-491B-8C4A-F87E900E08D4}" destId="{4F497BA0-4C16-4BB7-BBBE-E74C6480D0E0}" srcOrd="1" destOrd="0" presId="urn:microsoft.com/office/officeart/2018/2/layout/IconVerticalSolidList"/>
    <dgm:cxn modelId="{9E3D340E-699C-46CB-BF65-D93E75ED8E60}" type="presParOf" srcId="{FC873874-1F27-491B-8C4A-F87E900E08D4}" destId="{9D6BAFD1-CA25-4EEC-8C98-B47EEBD5C333}" srcOrd="2" destOrd="0" presId="urn:microsoft.com/office/officeart/2018/2/layout/IconVerticalSolidList"/>
    <dgm:cxn modelId="{6834BAF7-7B54-4859-B3A7-7DB60C8C03E5}" type="presParOf" srcId="{9D6BAFD1-CA25-4EEC-8C98-B47EEBD5C333}" destId="{FCB4E9F4-B1FF-4E83-96CC-27C96DE2B42B}" srcOrd="0" destOrd="0" presId="urn:microsoft.com/office/officeart/2018/2/layout/IconVerticalSolidList"/>
    <dgm:cxn modelId="{FE53F4C7-1F2E-41D6-8B96-1338010F4697}" type="presParOf" srcId="{9D6BAFD1-CA25-4EEC-8C98-B47EEBD5C333}" destId="{51D2548B-0AF6-4EAB-B020-E5830B338535}" srcOrd="1" destOrd="0" presId="urn:microsoft.com/office/officeart/2018/2/layout/IconVerticalSolidList"/>
    <dgm:cxn modelId="{DCECA8CD-66EB-4E02-B683-67B381349365}" type="presParOf" srcId="{9D6BAFD1-CA25-4EEC-8C98-B47EEBD5C333}" destId="{79D17621-D723-4905-8161-9D274FD617C5}" srcOrd="2" destOrd="0" presId="urn:microsoft.com/office/officeart/2018/2/layout/IconVerticalSolidList"/>
    <dgm:cxn modelId="{B4B22EDD-067A-4E06-B868-A92A9C6B4B50}" type="presParOf" srcId="{9D6BAFD1-CA25-4EEC-8C98-B47EEBD5C333}" destId="{B26A3276-84CE-4AF7-B089-1CD46972A175}" srcOrd="3" destOrd="0" presId="urn:microsoft.com/office/officeart/2018/2/layout/IconVerticalSolidList"/>
    <dgm:cxn modelId="{4AADC915-FDA1-4768-BF48-CF97D882A14E}" type="presParOf" srcId="{FC873874-1F27-491B-8C4A-F87E900E08D4}" destId="{C256597E-D7F0-4892-8601-A88CF7D044CB}" srcOrd="3" destOrd="0" presId="urn:microsoft.com/office/officeart/2018/2/layout/IconVerticalSolidList"/>
    <dgm:cxn modelId="{E8307B68-8F2F-414C-B565-CADF91A70E66}" type="presParOf" srcId="{FC873874-1F27-491B-8C4A-F87E900E08D4}" destId="{AD26B26F-9509-485F-B5E4-5F9372F0260C}" srcOrd="4" destOrd="0" presId="urn:microsoft.com/office/officeart/2018/2/layout/IconVerticalSolidList"/>
    <dgm:cxn modelId="{B3658E42-014B-4004-BEEE-C4A8182CB75A}" type="presParOf" srcId="{AD26B26F-9509-485F-B5E4-5F9372F0260C}" destId="{368E4EC6-26AC-4ACB-93B1-84D914805435}" srcOrd="0" destOrd="0" presId="urn:microsoft.com/office/officeart/2018/2/layout/IconVerticalSolidList"/>
    <dgm:cxn modelId="{148260E1-4B98-49CC-B71A-BF1BCED34B0D}" type="presParOf" srcId="{AD26B26F-9509-485F-B5E4-5F9372F0260C}" destId="{63B9B16C-1224-45BE-8818-D88957313945}" srcOrd="1" destOrd="0" presId="urn:microsoft.com/office/officeart/2018/2/layout/IconVerticalSolidList"/>
    <dgm:cxn modelId="{1C065CB5-7205-4E97-BFE2-44881CBEDDD2}" type="presParOf" srcId="{AD26B26F-9509-485F-B5E4-5F9372F0260C}" destId="{EB850954-210F-4A23-BB5F-DCB2E17B304C}" srcOrd="2" destOrd="0" presId="urn:microsoft.com/office/officeart/2018/2/layout/IconVerticalSolidList"/>
    <dgm:cxn modelId="{CD737EEF-7648-4564-8DB7-60F6E70EA7E4}" type="presParOf" srcId="{AD26B26F-9509-485F-B5E4-5F9372F0260C}" destId="{C9BA773A-5F45-44D0-AD40-75B7B6F0196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82D889-77CD-4D1E-AACF-AC92ACDDBC01}">
      <dsp:nvSpPr>
        <dsp:cNvPr id="0" name=""/>
        <dsp:cNvSpPr/>
      </dsp:nvSpPr>
      <dsp:spPr>
        <a:xfrm>
          <a:off x="0" y="566"/>
          <a:ext cx="5913437" cy="132455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221CAB-6CF5-45B6-981E-3F48072F0F23}">
      <dsp:nvSpPr>
        <dsp:cNvPr id="0" name=""/>
        <dsp:cNvSpPr/>
      </dsp:nvSpPr>
      <dsp:spPr>
        <a:xfrm>
          <a:off x="400679" y="298591"/>
          <a:ext cx="728507" cy="7285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8A3D647-726D-4111-9EE6-30CB70698F0B}">
      <dsp:nvSpPr>
        <dsp:cNvPr id="0" name=""/>
        <dsp:cNvSpPr/>
      </dsp:nvSpPr>
      <dsp:spPr>
        <a:xfrm>
          <a:off x="1529865" y="566"/>
          <a:ext cx="4383571" cy="1324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182" tIns="140182" rIns="140182" bIns="140182" numCol="1" spcCol="1270" anchor="ctr" anchorCtr="0">
          <a:noAutofit/>
        </a:bodyPr>
        <a:lstStyle/>
        <a:p>
          <a:pPr marL="0" lvl="0" indent="0" algn="l" defTabSz="1111250">
            <a:lnSpc>
              <a:spcPct val="90000"/>
            </a:lnSpc>
            <a:spcBef>
              <a:spcPct val="0"/>
            </a:spcBef>
            <a:spcAft>
              <a:spcPct val="35000"/>
            </a:spcAft>
            <a:buNone/>
          </a:pPr>
          <a:r>
            <a:rPr lang="nl-NL" sz="2500" kern="1200"/>
            <a:t>Het varken</a:t>
          </a:r>
          <a:endParaRPr lang="en-US" sz="2500" kern="1200"/>
        </a:p>
      </dsp:txBody>
      <dsp:txXfrm>
        <a:off x="1529865" y="566"/>
        <a:ext cx="4383571" cy="1324558"/>
      </dsp:txXfrm>
    </dsp:sp>
    <dsp:sp modelId="{FCB4E9F4-B1FF-4E83-96CC-27C96DE2B42B}">
      <dsp:nvSpPr>
        <dsp:cNvPr id="0" name=""/>
        <dsp:cNvSpPr/>
      </dsp:nvSpPr>
      <dsp:spPr>
        <a:xfrm>
          <a:off x="0" y="1656264"/>
          <a:ext cx="5913437" cy="132455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D2548B-0AF6-4EAB-B020-E5830B338535}">
      <dsp:nvSpPr>
        <dsp:cNvPr id="0" name=""/>
        <dsp:cNvSpPr/>
      </dsp:nvSpPr>
      <dsp:spPr>
        <a:xfrm>
          <a:off x="400679" y="1954290"/>
          <a:ext cx="728507" cy="7285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26A3276-84CE-4AF7-B089-1CD46972A175}">
      <dsp:nvSpPr>
        <dsp:cNvPr id="0" name=""/>
        <dsp:cNvSpPr/>
      </dsp:nvSpPr>
      <dsp:spPr>
        <a:xfrm>
          <a:off x="1529865" y="1656264"/>
          <a:ext cx="4383571" cy="1324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182" tIns="140182" rIns="140182" bIns="140182" numCol="1" spcCol="1270" anchor="ctr" anchorCtr="0">
          <a:noAutofit/>
        </a:bodyPr>
        <a:lstStyle/>
        <a:p>
          <a:pPr marL="0" lvl="0" indent="0" algn="l" defTabSz="1111250">
            <a:lnSpc>
              <a:spcPct val="90000"/>
            </a:lnSpc>
            <a:spcBef>
              <a:spcPct val="0"/>
            </a:spcBef>
            <a:spcAft>
              <a:spcPct val="35000"/>
            </a:spcAft>
            <a:buNone/>
          </a:pPr>
          <a:r>
            <a:rPr lang="nl-NL" sz="2500" kern="1200"/>
            <a:t>De sector</a:t>
          </a:r>
          <a:endParaRPr lang="en-US" sz="2500" kern="1200"/>
        </a:p>
      </dsp:txBody>
      <dsp:txXfrm>
        <a:off x="1529865" y="1656264"/>
        <a:ext cx="4383571" cy="1324558"/>
      </dsp:txXfrm>
    </dsp:sp>
    <dsp:sp modelId="{368E4EC6-26AC-4ACB-93B1-84D914805435}">
      <dsp:nvSpPr>
        <dsp:cNvPr id="0" name=""/>
        <dsp:cNvSpPr/>
      </dsp:nvSpPr>
      <dsp:spPr>
        <a:xfrm>
          <a:off x="0" y="3311963"/>
          <a:ext cx="5913437" cy="132455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B9B16C-1224-45BE-8818-D88957313945}">
      <dsp:nvSpPr>
        <dsp:cNvPr id="0" name=""/>
        <dsp:cNvSpPr/>
      </dsp:nvSpPr>
      <dsp:spPr>
        <a:xfrm>
          <a:off x="400679" y="3609988"/>
          <a:ext cx="728507" cy="7285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9BA773A-5F45-44D0-AD40-75B7B6F0196F}">
      <dsp:nvSpPr>
        <dsp:cNvPr id="0" name=""/>
        <dsp:cNvSpPr/>
      </dsp:nvSpPr>
      <dsp:spPr>
        <a:xfrm>
          <a:off x="1529865" y="3311963"/>
          <a:ext cx="4383571" cy="1324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182" tIns="140182" rIns="140182" bIns="140182" numCol="1" spcCol="1270" anchor="ctr" anchorCtr="0">
          <a:noAutofit/>
        </a:bodyPr>
        <a:lstStyle/>
        <a:p>
          <a:pPr marL="0" lvl="0" indent="0" algn="l" defTabSz="1111250">
            <a:lnSpc>
              <a:spcPct val="90000"/>
            </a:lnSpc>
            <a:spcBef>
              <a:spcPct val="0"/>
            </a:spcBef>
            <a:spcAft>
              <a:spcPct val="35000"/>
            </a:spcAft>
            <a:buNone/>
          </a:pPr>
          <a:r>
            <a:rPr lang="nl-NL" sz="2500" kern="1200"/>
            <a:t>Het bedrijf</a:t>
          </a:r>
          <a:endParaRPr lang="en-US" sz="2500" kern="1200"/>
        </a:p>
      </dsp:txBody>
      <dsp:txXfrm>
        <a:off x="1529865" y="3311963"/>
        <a:ext cx="4383571" cy="132455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EEAAE5-FDA1-435F-923F-59093E75373D}" type="datetimeFigureOut">
              <a:rPr lang="en-GB" smtClean="0"/>
              <a:t>14/03/2023</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68F06B-1F24-4797-A36E-044A16EDFB9B}" type="slidenum">
              <a:rPr lang="en-GB" smtClean="0"/>
              <a:t>‹nr.›</a:t>
            </a:fld>
            <a:endParaRPr lang="en-GB"/>
          </a:p>
        </p:txBody>
      </p:sp>
    </p:spTree>
    <p:extLst>
      <p:ext uri="{BB962C8B-B14F-4D97-AF65-F5344CB8AC3E}">
        <p14:creationId xmlns:p14="http://schemas.microsoft.com/office/powerpoint/2010/main" val="295655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varkensinnood.nl/varkensrassen"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nl.wikipedia.org/wiki/Duroc_(varken)" TargetMode="External"/><Relationship Id="rId4" Type="http://schemas.openxmlformats.org/officeDocument/2006/relationships/hyperlink" Target="https://nl.wikipedia.org/wiki/Pi%C3%A9train_(ra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nl.wikipedia.org/wiki/Pi%C3%A9train_(ra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nl.wikipedia.org/wiki/Duroc_(varken)"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dierenwelzijnsweb.nl/nl/dierenwelzijnsweb/showdww/Historische-ontwikkeling-veehouderij.ht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68F06B-1F24-4797-A36E-044A16EDFB9B}" type="slidenum">
              <a:rPr lang="en-GB" smtClean="0"/>
              <a:t>1</a:t>
            </a:fld>
            <a:endParaRPr lang="en-GB"/>
          </a:p>
        </p:txBody>
      </p:sp>
    </p:spTree>
    <p:extLst>
      <p:ext uri="{BB962C8B-B14F-4D97-AF65-F5344CB8AC3E}">
        <p14:creationId xmlns:p14="http://schemas.microsoft.com/office/powerpoint/2010/main" val="2594960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zeug gaat</a:t>
            </a:r>
            <a:r>
              <a:rPr lang="nl-NL" baseline="0" dirty="0"/>
              <a:t> gemiddeld 4 worpen mee, vanaf 6 worpen worden ze echt oud.</a:t>
            </a:r>
          </a:p>
          <a:p>
            <a:endParaRPr lang="nl-NL" baseline="0" dirty="0"/>
          </a:p>
        </p:txBody>
      </p:sp>
      <p:sp>
        <p:nvSpPr>
          <p:cNvPr id="4" name="Tijdelijke aanduiding voor dianummer 3"/>
          <p:cNvSpPr>
            <a:spLocks noGrp="1"/>
          </p:cNvSpPr>
          <p:nvPr>
            <p:ph type="sldNum" sz="quarter" idx="10"/>
          </p:nvPr>
        </p:nvSpPr>
        <p:spPr/>
        <p:txBody>
          <a:bodyPr/>
          <a:lstStyle/>
          <a:p>
            <a:fld id="{6968F06B-1F24-4797-A36E-044A16EDFB9B}" type="slidenum">
              <a:rPr lang="en-GB" smtClean="0"/>
              <a:t>14</a:t>
            </a:fld>
            <a:endParaRPr lang="en-GB"/>
          </a:p>
        </p:txBody>
      </p:sp>
    </p:spTree>
    <p:extLst>
      <p:ext uri="{BB962C8B-B14F-4D97-AF65-F5344CB8AC3E}">
        <p14:creationId xmlns:p14="http://schemas.microsoft.com/office/powerpoint/2010/main" val="3031392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300 kg</a:t>
            </a:r>
          </a:p>
          <a:p>
            <a:r>
              <a:rPr lang="nl-NL" dirty="0"/>
              <a:t>200 kg (175-250</a:t>
            </a:r>
            <a:r>
              <a:rPr lang="nl-NL" baseline="0" dirty="0"/>
              <a:t> kg)</a:t>
            </a:r>
            <a:endParaRPr lang="nl-NL" dirty="0"/>
          </a:p>
          <a:p>
            <a:r>
              <a:rPr lang="nl-NL" dirty="0"/>
              <a:t>120 kg</a:t>
            </a:r>
          </a:p>
          <a:p>
            <a:r>
              <a:rPr lang="nl-NL" dirty="0"/>
              <a:t>25 kg</a:t>
            </a:r>
          </a:p>
          <a:p>
            <a:r>
              <a:rPr lang="nl-NL" dirty="0"/>
              <a:t>7-8 kg</a:t>
            </a:r>
          </a:p>
          <a:p>
            <a:r>
              <a:rPr lang="nl-NL" dirty="0"/>
              <a:t>750 gr tot 2 kg, gemiddeld 1400</a:t>
            </a:r>
            <a:r>
              <a:rPr lang="nl-NL" baseline="0" dirty="0"/>
              <a:t> gram</a:t>
            </a:r>
            <a:endParaRPr lang="nl-NL" dirty="0"/>
          </a:p>
        </p:txBody>
      </p:sp>
      <p:sp>
        <p:nvSpPr>
          <p:cNvPr id="4" name="Tijdelijke aanduiding voor dianummer 3"/>
          <p:cNvSpPr>
            <a:spLocks noGrp="1"/>
          </p:cNvSpPr>
          <p:nvPr>
            <p:ph type="sldNum" sz="quarter" idx="10"/>
          </p:nvPr>
        </p:nvSpPr>
        <p:spPr/>
        <p:txBody>
          <a:bodyPr/>
          <a:lstStyle/>
          <a:p>
            <a:fld id="{6968F06B-1F24-4797-A36E-044A16EDFB9B}" type="slidenum">
              <a:rPr lang="en-GB" smtClean="0"/>
              <a:t>15</a:t>
            </a:fld>
            <a:endParaRPr lang="en-GB"/>
          </a:p>
        </p:txBody>
      </p:sp>
    </p:spTree>
    <p:extLst>
      <p:ext uri="{BB962C8B-B14F-4D97-AF65-F5344CB8AC3E}">
        <p14:creationId xmlns:p14="http://schemas.microsoft.com/office/powerpoint/2010/main" val="1427411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Groei vleesvarken per dag 778 gram (2014)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Gewicht beer/ zeug?</a:t>
            </a:r>
            <a:endParaRPr lang="en-GB" dirty="0"/>
          </a:p>
          <a:p>
            <a:endParaRPr lang="en-GB" dirty="0"/>
          </a:p>
        </p:txBody>
      </p:sp>
      <p:sp>
        <p:nvSpPr>
          <p:cNvPr id="4" name="Tijdelijke aanduiding voor dianummer 3"/>
          <p:cNvSpPr>
            <a:spLocks noGrp="1"/>
          </p:cNvSpPr>
          <p:nvPr>
            <p:ph type="sldNum" sz="quarter" idx="10"/>
          </p:nvPr>
        </p:nvSpPr>
        <p:spPr/>
        <p:txBody>
          <a:bodyPr/>
          <a:lstStyle/>
          <a:p>
            <a:fld id="{6968F06B-1F24-4797-A36E-044A16EDFB9B}" type="slidenum">
              <a:rPr lang="en-GB" smtClean="0"/>
              <a:t>16</a:t>
            </a:fld>
            <a:endParaRPr lang="en-GB"/>
          </a:p>
        </p:txBody>
      </p:sp>
    </p:spTree>
    <p:extLst>
      <p:ext uri="{BB962C8B-B14F-4D97-AF65-F5344CB8AC3E}">
        <p14:creationId xmlns:p14="http://schemas.microsoft.com/office/powerpoint/2010/main" val="783220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Je hebt verschillend lijnen, bijv. van </a:t>
            </a:r>
            <a:r>
              <a:rPr lang="nl-NL" dirty="0" err="1"/>
              <a:t>Hypor</a:t>
            </a:r>
            <a:r>
              <a:rPr lang="nl-NL" dirty="0"/>
              <a:t>, </a:t>
            </a:r>
            <a:r>
              <a:rPr lang="nl-NL" dirty="0" err="1"/>
              <a:t>Topigs</a:t>
            </a:r>
            <a:r>
              <a:rPr lang="nl-NL" dirty="0"/>
              <a:t>, VIC</a:t>
            </a:r>
          </a:p>
          <a:p>
            <a:r>
              <a:rPr lang="nl-NL" dirty="0"/>
              <a:t>Fokkerijberen voor nieuwe </a:t>
            </a:r>
            <a:r>
              <a:rPr lang="nl-NL" dirty="0" err="1"/>
              <a:t>gelten</a:t>
            </a:r>
            <a:r>
              <a:rPr lang="nl-NL" dirty="0"/>
              <a:t>, eindberen</a:t>
            </a:r>
            <a:r>
              <a:rPr lang="nl-NL" baseline="0" dirty="0"/>
              <a:t> voor de vleesvarkens</a:t>
            </a:r>
            <a:endParaRPr lang="en-GB" dirty="0"/>
          </a:p>
        </p:txBody>
      </p:sp>
      <p:sp>
        <p:nvSpPr>
          <p:cNvPr id="4" name="Tijdelijke aanduiding voor dianummer 3"/>
          <p:cNvSpPr>
            <a:spLocks noGrp="1"/>
          </p:cNvSpPr>
          <p:nvPr>
            <p:ph type="sldNum" sz="quarter" idx="10"/>
          </p:nvPr>
        </p:nvSpPr>
        <p:spPr/>
        <p:txBody>
          <a:bodyPr/>
          <a:lstStyle/>
          <a:p>
            <a:fld id="{6968F06B-1F24-4797-A36E-044A16EDFB9B}" type="slidenum">
              <a:rPr lang="en-GB" smtClean="0"/>
              <a:t>17</a:t>
            </a:fld>
            <a:endParaRPr lang="en-GB"/>
          </a:p>
        </p:txBody>
      </p:sp>
    </p:spTree>
    <p:extLst>
      <p:ext uri="{BB962C8B-B14F-4D97-AF65-F5344CB8AC3E}">
        <p14:creationId xmlns:p14="http://schemas.microsoft.com/office/powerpoint/2010/main" val="1784074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Moeilijkheid: klimaat, gauw te warm</a:t>
            </a:r>
            <a:r>
              <a:rPr lang="nl-NL" baseline="0" dirty="0"/>
              <a:t> voor zeug</a:t>
            </a:r>
          </a:p>
          <a:p>
            <a:r>
              <a:rPr lang="nl-NL" baseline="0" dirty="0"/>
              <a:t>Biggen overleggen</a:t>
            </a:r>
          </a:p>
          <a:p>
            <a:r>
              <a:rPr lang="nl-NL" baseline="0" dirty="0"/>
              <a:t>Toom biggen</a:t>
            </a:r>
          </a:p>
          <a:p>
            <a:r>
              <a:rPr lang="nl-NL" baseline="0" dirty="0"/>
              <a:t>Zogende zeug</a:t>
            </a:r>
          </a:p>
          <a:p>
            <a:r>
              <a:rPr lang="nl-NL" baseline="0" dirty="0"/>
              <a:t>Ongeveer een week voor werpen naar de kraamstal</a:t>
            </a:r>
          </a:p>
          <a:p>
            <a:r>
              <a:rPr lang="nl-NL" baseline="0" dirty="0"/>
              <a:t>Zeugenkaart</a:t>
            </a:r>
            <a:endParaRPr lang="en-GB" dirty="0"/>
          </a:p>
        </p:txBody>
      </p:sp>
      <p:sp>
        <p:nvSpPr>
          <p:cNvPr id="4" name="Tijdelijke aanduiding voor dianummer 3"/>
          <p:cNvSpPr>
            <a:spLocks noGrp="1"/>
          </p:cNvSpPr>
          <p:nvPr>
            <p:ph type="sldNum" sz="quarter" idx="10"/>
          </p:nvPr>
        </p:nvSpPr>
        <p:spPr/>
        <p:txBody>
          <a:bodyPr/>
          <a:lstStyle/>
          <a:p>
            <a:fld id="{6968F06B-1F24-4797-A36E-044A16EDFB9B}" type="slidenum">
              <a:rPr lang="en-GB" smtClean="0"/>
              <a:t>18</a:t>
            </a:fld>
            <a:endParaRPr lang="en-GB"/>
          </a:p>
        </p:txBody>
      </p:sp>
    </p:spTree>
    <p:extLst>
      <p:ext uri="{BB962C8B-B14F-4D97-AF65-F5344CB8AC3E}">
        <p14:creationId xmlns:p14="http://schemas.microsoft.com/office/powerpoint/2010/main" val="4276327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Andere variant</a:t>
            </a:r>
          </a:p>
        </p:txBody>
      </p:sp>
      <p:sp>
        <p:nvSpPr>
          <p:cNvPr id="4" name="Tijdelijke aanduiding voor dianummer 3"/>
          <p:cNvSpPr>
            <a:spLocks noGrp="1"/>
          </p:cNvSpPr>
          <p:nvPr>
            <p:ph type="sldNum" sz="quarter" idx="10"/>
          </p:nvPr>
        </p:nvSpPr>
        <p:spPr/>
        <p:txBody>
          <a:bodyPr/>
          <a:lstStyle/>
          <a:p>
            <a:fld id="{6968F06B-1F24-4797-A36E-044A16EDFB9B}" type="slidenum">
              <a:rPr lang="en-GB" smtClean="0"/>
              <a:t>20</a:t>
            </a:fld>
            <a:endParaRPr lang="en-GB"/>
          </a:p>
        </p:txBody>
      </p:sp>
    </p:spTree>
    <p:extLst>
      <p:ext uri="{BB962C8B-B14F-4D97-AF65-F5344CB8AC3E}">
        <p14:creationId xmlns:p14="http://schemas.microsoft.com/office/powerpoint/2010/main" val="401434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biggen</a:t>
            </a:r>
            <a:r>
              <a:rPr lang="nl-NL" baseline="0" dirty="0"/>
              <a:t> </a:t>
            </a:r>
            <a:r>
              <a:rPr lang="nl-NL" dirty="0"/>
              <a:t>krijgen al gauw brokjes erbij, zodat het spenen soepeler gaat.</a:t>
            </a:r>
            <a:endParaRPr lang="en-GB" dirty="0"/>
          </a:p>
        </p:txBody>
      </p:sp>
      <p:sp>
        <p:nvSpPr>
          <p:cNvPr id="4" name="Tijdelijke aanduiding voor dianummer 3"/>
          <p:cNvSpPr>
            <a:spLocks noGrp="1"/>
          </p:cNvSpPr>
          <p:nvPr>
            <p:ph type="sldNum" sz="quarter" idx="10"/>
          </p:nvPr>
        </p:nvSpPr>
        <p:spPr/>
        <p:txBody>
          <a:bodyPr/>
          <a:lstStyle/>
          <a:p>
            <a:fld id="{6968F06B-1F24-4797-A36E-044A16EDFB9B}" type="slidenum">
              <a:rPr lang="en-GB" smtClean="0"/>
              <a:t>22</a:t>
            </a:fld>
            <a:endParaRPr lang="en-GB"/>
          </a:p>
        </p:txBody>
      </p:sp>
    </p:spTree>
    <p:extLst>
      <p:ext uri="{BB962C8B-B14F-4D97-AF65-F5344CB8AC3E}">
        <p14:creationId xmlns:p14="http://schemas.microsoft.com/office/powerpoint/2010/main" val="3153928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De biggen worden bij de zeug weggehaald en afgeleverd op ongeveer 25 kilogram.</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Een zeug speent ongeveer 12 - 13 biggen per worp. Om te voorkomen dat biggen na het spenen gaan vechten met vreemde biggen, moet je de tomen bij elkaar houden. Dan moet je hokken van 13 biggen bouwen. De biggen blijven op die manier bij elkaar en er vindt ook geen overdracht plaats van ziektekomen van andere tomen. Sommige bedrijven bouwen grote hokken. Dit is goedkoper en de biggen krijgen zo de ruimte om voor elkaar uit de weg te gaan.</a:t>
            </a:r>
          </a:p>
          <a:p>
            <a:endParaRPr lang="nl-NL" dirty="0"/>
          </a:p>
        </p:txBody>
      </p:sp>
      <p:sp>
        <p:nvSpPr>
          <p:cNvPr id="4" name="Tijdelijke aanduiding voor dianummer 3"/>
          <p:cNvSpPr>
            <a:spLocks noGrp="1"/>
          </p:cNvSpPr>
          <p:nvPr>
            <p:ph type="sldNum" sz="quarter" idx="10"/>
          </p:nvPr>
        </p:nvSpPr>
        <p:spPr/>
        <p:txBody>
          <a:bodyPr/>
          <a:lstStyle/>
          <a:p>
            <a:fld id="{1E1FA64F-CA0D-4D0D-AC0B-00C1DE90042E}" type="slidenum">
              <a:rPr lang="nl-NL" smtClean="0"/>
              <a:t>23</a:t>
            </a:fld>
            <a:endParaRPr lang="nl-NL"/>
          </a:p>
        </p:txBody>
      </p:sp>
    </p:spTree>
    <p:extLst>
      <p:ext uri="{BB962C8B-B14F-4D97-AF65-F5344CB8AC3E}">
        <p14:creationId xmlns:p14="http://schemas.microsoft.com/office/powerpoint/2010/main" val="1948880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Stareflex</a:t>
            </a:r>
            <a:endParaRPr lang="nl-NL" dirty="0"/>
          </a:p>
          <a:p>
            <a:r>
              <a:rPr lang="nl-NL" baseline="0" dirty="0"/>
              <a:t>Guste zeug (5-7 dagen)</a:t>
            </a:r>
          </a:p>
          <a:p>
            <a:r>
              <a:rPr lang="nl-NL" baseline="0" dirty="0"/>
              <a:t>Berig  </a:t>
            </a:r>
          </a:p>
          <a:p>
            <a:endParaRPr lang="nl-NL" baseline="0" dirty="0"/>
          </a:p>
          <a:p>
            <a:r>
              <a:rPr lang="nl-NL" baseline="0" dirty="0"/>
              <a:t>Eerste inseminatie op ongeveer 235 dagen en 140 kg</a:t>
            </a:r>
            <a:endParaRPr lang="en-GB" dirty="0"/>
          </a:p>
        </p:txBody>
      </p:sp>
      <p:sp>
        <p:nvSpPr>
          <p:cNvPr id="4" name="Tijdelijke aanduiding voor dianummer 3"/>
          <p:cNvSpPr>
            <a:spLocks noGrp="1"/>
          </p:cNvSpPr>
          <p:nvPr>
            <p:ph type="sldNum" sz="quarter" idx="10"/>
          </p:nvPr>
        </p:nvSpPr>
        <p:spPr/>
        <p:txBody>
          <a:bodyPr/>
          <a:lstStyle/>
          <a:p>
            <a:fld id="{6968F06B-1F24-4797-A36E-044A16EDFB9B}" type="slidenum">
              <a:rPr lang="en-GB" smtClean="0"/>
              <a:t>28</a:t>
            </a:fld>
            <a:endParaRPr lang="en-GB"/>
          </a:p>
        </p:txBody>
      </p:sp>
    </p:spTree>
    <p:extLst>
      <p:ext uri="{BB962C8B-B14F-4D97-AF65-F5344CB8AC3E}">
        <p14:creationId xmlns:p14="http://schemas.microsoft.com/office/powerpoint/2010/main" val="3235577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 ong. 25-28 </a:t>
            </a:r>
            <a:r>
              <a:rPr lang="nl-NL" dirty="0" err="1"/>
              <a:t>dgn</a:t>
            </a:r>
            <a:r>
              <a:rPr lang="nl-NL" dirty="0"/>
              <a:t> spenen &gt; guste zeugenafdeling</a:t>
            </a:r>
          </a:p>
          <a:p>
            <a:r>
              <a:rPr lang="nl-NL" sz="1200" kern="1200" dirty="0">
                <a:solidFill>
                  <a:schemeClr val="tx1"/>
                </a:solidFill>
                <a:effectLst/>
                <a:latin typeface="+mn-lt"/>
                <a:ea typeface="+mn-ea"/>
                <a:cs typeface="+mn-cs"/>
              </a:rPr>
              <a:t>De zeugen in de guste-zeugenafdeling komen uit het kraamhok. Het is de bedoeling de zeugen weer zo snel mogelijk te laten dekken of te insemineren. De guste-zeugenafdeling wordt dan ook vaak de </a:t>
            </a:r>
            <a:r>
              <a:rPr lang="nl-NL" sz="1200" kern="1200" dirty="0" err="1">
                <a:solidFill>
                  <a:schemeClr val="tx1"/>
                </a:solidFill>
                <a:effectLst/>
                <a:latin typeface="+mn-lt"/>
                <a:ea typeface="+mn-ea"/>
                <a:cs typeface="+mn-cs"/>
              </a:rPr>
              <a:t>dekafdeling</a:t>
            </a:r>
            <a:r>
              <a:rPr lang="nl-NL" sz="1200" kern="1200" dirty="0">
                <a:solidFill>
                  <a:schemeClr val="tx1"/>
                </a:solidFill>
                <a:effectLst/>
                <a:latin typeface="+mn-lt"/>
                <a:ea typeface="+mn-ea"/>
                <a:cs typeface="+mn-cs"/>
              </a:rPr>
              <a:t> genoemd. In de </a:t>
            </a:r>
            <a:r>
              <a:rPr lang="nl-NL" sz="1200" kern="1200" dirty="0" err="1">
                <a:solidFill>
                  <a:schemeClr val="tx1"/>
                </a:solidFill>
                <a:effectLst/>
                <a:latin typeface="+mn-lt"/>
                <a:ea typeface="+mn-ea"/>
                <a:cs typeface="+mn-cs"/>
              </a:rPr>
              <a:t>dekafdeling</a:t>
            </a:r>
            <a:r>
              <a:rPr lang="nl-NL" sz="1200" kern="1200" dirty="0">
                <a:solidFill>
                  <a:schemeClr val="tx1"/>
                </a:solidFill>
                <a:effectLst/>
                <a:latin typeface="+mn-lt"/>
                <a:ea typeface="+mn-ea"/>
                <a:cs typeface="+mn-cs"/>
              </a:rPr>
              <a:t> is ook de beer gehuisvest. Beter is om dit niet te doen i.v.m. gewenning. Een beer zit alleen in het hok: twee beren in één hok geeft vechtpartijen. De beer loopt los in het hok en heeft daar voldoende ruimte. Een berenhok mag geen gladde vloer hebben, het gevaar van uitglijden is dan te groot.</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In deze </a:t>
            </a:r>
            <a:r>
              <a:rPr lang="nl-NL" sz="1200" kern="1200" dirty="0" err="1">
                <a:solidFill>
                  <a:schemeClr val="tx1"/>
                </a:solidFill>
                <a:effectLst/>
                <a:latin typeface="+mn-lt"/>
                <a:ea typeface="+mn-ea"/>
                <a:cs typeface="+mn-cs"/>
              </a:rPr>
              <a:t>dekafdeling</a:t>
            </a:r>
            <a:r>
              <a:rPr lang="nl-NL" sz="1200" kern="1200" dirty="0">
                <a:solidFill>
                  <a:schemeClr val="tx1"/>
                </a:solidFill>
                <a:effectLst/>
                <a:latin typeface="+mn-lt"/>
                <a:ea typeface="+mn-ea"/>
                <a:cs typeface="+mn-cs"/>
              </a:rPr>
              <a:t> staan meestal individuele boxen waar je de zeugen gemakkelijk in en uit kunt laten. In het verleden werden de zeugen vaak naar buiten in de uitloop gedaan om de berigheid te stimuleren. Tegenwoordig laat men de zeugen vaak in </a:t>
            </a:r>
            <a:r>
              <a:rPr lang="nl-NL" sz="1200" kern="1200" dirty="0" err="1">
                <a:solidFill>
                  <a:schemeClr val="tx1"/>
                </a:solidFill>
                <a:effectLst/>
                <a:latin typeface="+mn-lt"/>
                <a:ea typeface="+mn-ea"/>
                <a:cs typeface="+mn-cs"/>
              </a:rPr>
              <a:t>dekafdeling</a:t>
            </a:r>
            <a:r>
              <a:rPr lang="nl-NL" sz="1200" kern="1200" dirty="0">
                <a:solidFill>
                  <a:schemeClr val="tx1"/>
                </a:solidFill>
                <a:effectLst/>
                <a:latin typeface="+mn-lt"/>
                <a:ea typeface="+mn-ea"/>
                <a:cs typeface="+mn-cs"/>
              </a:rPr>
              <a:t> staan en zorgt men via andere methodes dat de berigheid zo spoedig mogelijk wordt opgewekt.</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Als er op de bedrijven nog een uitloop aanwezig is dan is deze bij voorkeur verhard en overdekt en buiten de stal. Als de beer met de zeugen naar de uitloop gaat, bevordert dit de berigheid.</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In de vloeren van de </a:t>
            </a:r>
            <a:r>
              <a:rPr lang="nl-NL" sz="1200" kern="1200" dirty="0" err="1">
                <a:solidFill>
                  <a:schemeClr val="tx1"/>
                </a:solidFill>
                <a:effectLst/>
                <a:latin typeface="+mn-lt"/>
                <a:ea typeface="+mn-ea"/>
                <a:cs typeface="+mn-cs"/>
              </a:rPr>
              <a:t>dekafdeling</a:t>
            </a:r>
            <a:r>
              <a:rPr lang="nl-NL" sz="1200" kern="1200" dirty="0">
                <a:solidFill>
                  <a:schemeClr val="tx1"/>
                </a:solidFill>
                <a:effectLst/>
                <a:latin typeface="+mn-lt"/>
                <a:ea typeface="+mn-ea"/>
                <a:cs typeface="+mn-cs"/>
              </a:rPr>
              <a:t> en in de gangen waar de dieren lopen liggen roosters. De zeugen moeten regelmatig in en uit hun box en een dichte vloer zou dan snel vervuilen. De roosters zijn meestal van beton.</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In deze afdeling heb je veel daglicht nodig. Daarvoor hangen er dan ook extra lampen.</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Afhankelijk van de grootte van de afdeling kunnen de dieren hier 1 tot 4 weken verblijven. Dit is van spenen tot dekken of van spenen totdat de zeugen drie weken dragend zijn.</a:t>
            </a:r>
          </a:p>
          <a:p>
            <a:r>
              <a:rPr lang="nl-NL" sz="1200" kern="1200" dirty="0" err="1">
                <a:solidFill>
                  <a:schemeClr val="tx1"/>
                </a:solidFill>
                <a:effectLst/>
                <a:latin typeface="+mn-lt"/>
                <a:ea typeface="+mn-ea"/>
                <a:cs typeface="+mn-cs"/>
              </a:rPr>
              <a:t>Flushen</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Onder </a:t>
            </a:r>
            <a:r>
              <a:rPr lang="nl-NL" sz="1200" kern="1200" dirty="0" err="1">
                <a:solidFill>
                  <a:schemeClr val="tx1"/>
                </a:solidFill>
                <a:effectLst/>
                <a:latin typeface="+mn-lt"/>
                <a:ea typeface="+mn-ea"/>
                <a:cs typeface="+mn-cs"/>
              </a:rPr>
              <a:t>flushen</a:t>
            </a:r>
            <a:r>
              <a:rPr lang="nl-NL" sz="1200" kern="1200" dirty="0">
                <a:solidFill>
                  <a:schemeClr val="tx1"/>
                </a:solidFill>
                <a:effectLst/>
                <a:latin typeface="+mn-lt"/>
                <a:ea typeface="+mn-ea"/>
                <a:cs typeface="+mn-cs"/>
              </a:rPr>
              <a:t> verstaat men ‘een verhoging van het voerniveau bij opfokzeugen gedurende de laatste 7 - 10 dagen voor inseminatie’, met als doel een hogere worpgrootte. </a:t>
            </a:r>
          </a:p>
        </p:txBody>
      </p:sp>
      <p:sp>
        <p:nvSpPr>
          <p:cNvPr id="4" name="Tijdelijke aanduiding voor dianummer 3"/>
          <p:cNvSpPr>
            <a:spLocks noGrp="1"/>
          </p:cNvSpPr>
          <p:nvPr>
            <p:ph type="sldNum" sz="quarter" idx="10"/>
          </p:nvPr>
        </p:nvSpPr>
        <p:spPr/>
        <p:txBody>
          <a:bodyPr/>
          <a:lstStyle/>
          <a:p>
            <a:fld id="{1E1FA64F-CA0D-4D0D-AC0B-00C1DE90042E}" type="slidenum">
              <a:rPr lang="nl-NL" smtClean="0"/>
              <a:t>29</a:t>
            </a:fld>
            <a:endParaRPr lang="nl-NL"/>
          </a:p>
        </p:txBody>
      </p:sp>
    </p:spTree>
    <p:extLst>
      <p:ext uri="{BB962C8B-B14F-4D97-AF65-F5344CB8AC3E}">
        <p14:creationId xmlns:p14="http://schemas.microsoft.com/office/powerpoint/2010/main" val="2566656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7 maart: </a:t>
            </a:r>
            <a:r>
              <a:rPr lang="nl-NL" dirty="0" err="1"/>
              <a:t>Lables</a:t>
            </a:r>
            <a:r>
              <a:rPr lang="nl-NL" dirty="0"/>
              <a:t> </a:t>
            </a:r>
            <a:r>
              <a:rPr lang="nl-NL" dirty="0" err="1"/>
              <a:t>Jennet</a:t>
            </a:r>
            <a:r>
              <a:rPr lang="nl-NL" dirty="0"/>
              <a:t> en zelf pluimvee</a:t>
            </a:r>
          </a:p>
          <a:p>
            <a:r>
              <a:rPr lang="nl-NL" dirty="0"/>
              <a:t>14 maart: aflezen lab pluimvee theorie en herhaling afronden rest, examen oefenen+ varkenshouderij!</a:t>
            </a:r>
          </a:p>
          <a:p>
            <a:r>
              <a:rPr lang="nl-NL" dirty="0"/>
              <a:t>21 maart: studiedag</a:t>
            </a:r>
          </a:p>
          <a:p>
            <a:r>
              <a:rPr lang="nl-NL" dirty="0"/>
              <a:t>28 maart: naar ter Haar, 11.00- 12.30 en 13.00-14.30 uur</a:t>
            </a:r>
          </a:p>
          <a:p>
            <a:r>
              <a:rPr lang="nl-NL" dirty="0"/>
              <a:t>4 april: GD Almelo, agrozorgwijzer, leren examen</a:t>
            </a:r>
          </a:p>
          <a:p>
            <a:r>
              <a:rPr lang="nl-NL" dirty="0"/>
              <a:t>11 april: examen</a:t>
            </a:r>
          </a:p>
          <a:p>
            <a:r>
              <a:rPr lang="nl-NL" dirty="0"/>
              <a:t>18 april: herexamen</a:t>
            </a:r>
          </a:p>
          <a:p>
            <a:r>
              <a:rPr lang="nl-NL" dirty="0"/>
              <a:t>!! Casussen en vee online!!</a:t>
            </a:r>
          </a:p>
          <a:p>
            <a:endParaRPr lang="nl-NL" dirty="0"/>
          </a:p>
        </p:txBody>
      </p:sp>
      <p:sp>
        <p:nvSpPr>
          <p:cNvPr id="4" name="Tijdelijke aanduiding voor dianummer 3"/>
          <p:cNvSpPr>
            <a:spLocks noGrp="1"/>
          </p:cNvSpPr>
          <p:nvPr>
            <p:ph type="sldNum" sz="quarter" idx="5"/>
          </p:nvPr>
        </p:nvSpPr>
        <p:spPr/>
        <p:txBody>
          <a:bodyPr/>
          <a:lstStyle/>
          <a:p>
            <a:fld id="{6968F06B-1F24-4797-A36E-044A16EDFB9B}" type="slidenum">
              <a:rPr lang="en-GB" smtClean="0"/>
              <a:t>2</a:t>
            </a:fld>
            <a:endParaRPr lang="en-GB"/>
          </a:p>
        </p:txBody>
      </p:sp>
    </p:spTree>
    <p:extLst>
      <p:ext uri="{BB962C8B-B14F-4D97-AF65-F5344CB8AC3E}">
        <p14:creationId xmlns:p14="http://schemas.microsoft.com/office/powerpoint/2010/main" val="977800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Berengeur</a:t>
            </a:r>
          </a:p>
          <a:p>
            <a:r>
              <a:rPr lang="nl-NL" dirty="0"/>
              <a:t>Zoekbeer </a:t>
            </a:r>
          </a:p>
        </p:txBody>
      </p:sp>
      <p:sp>
        <p:nvSpPr>
          <p:cNvPr id="4" name="Tijdelijke aanduiding voor dianummer 3"/>
          <p:cNvSpPr>
            <a:spLocks noGrp="1"/>
          </p:cNvSpPr>
          <p:nvPr>
            <p:ph type="sldNum" sz="quarter" idx="10"/>
          </p:nvPr>
        </p:nvSpPr>
        <p:spPr/>
        <p:txBody>
          <a:bodyPr/>
          <a:lstStyle/>
          <a:p>
            <a:fld id="{6968F06B-1F24-4797-A36E-044A16EDFB9B}" type="slidenum">
              <a:rPr lang="en-GB" smtClean="0"/>
              <a:t>30</a:t>
            </a:fld>
            <a:endParaRPr lang="en-GB"/>
          </a:p>
        </p:txBody>
      </p:sp>
    </p:spTree>
    <p:extLst>
      <p:ext uri="{BB962C8B-B14F-4D97-AF65-F5344CB8AC3E}">
        <p14:creationId xmlns:p14="http://schemas.microsoft.com/office/powerpoint/2010/main" val="413625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Groepshuisvesting verplicht</a:t>
            </a:r>
            <a:endParaRPr lang="en-GB" dirty="0"/>
          </a:p>
        </p:txBody>
      </p:sp>
      <p:sp>
        <p:nvSpPr>
          <p:cNvPr id="4" name="Tijdelijke aanduiding voor dianummer 3"/>
          <p:cNvSpPr>
            <a:spLocks noGrp="1"/>
          </p:cNvSpPr>
          <p:nvPr>
            <p:ph type="sldNum" sz="quarter" idx="10"/>
          </p:nvPr>
        </p:nvSpPr>
        <p:spPr/>
        <p:txBody>
          <a:bodyPr/>
          <a:lstStyle/>
          <a:p>
            <a:fld id="{6968F06B-1F24-4797-A36E-044A16EDFB9B}" type="slidenum">
              <a:rPr lang="en-GB" smtClean="0"/>
              <a:t>31</a:t>
            </a:fld>
            <a:endParaRPr lang="en-GB"/>
          </a:p>
        </p:txBody>
      </p:sp>
    </p:spTree>
    <p:extLst>
      <p:ext uri="{BB962C8B-B14F-4D97-AF65-F5344CB8AC3E}">
        <p14:creationId xmlns:p14="http://schemas.microsoft.com/office/powerpoint/2010/main" val="3601578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Sinds 1 jan. 2013 verplichte groepshuisvesting ook voor dragende zeugen.</a:t>
            </a:r>
          </a:p>
          <a:p>
            <a:r>
              <a:rPr lang="nl-NL" sz="1200" kern="1200" dirty="0">
                <a:solidFill>
                  <a:schemeClr val="tx1"/>
                </a:solidFill>
                <a:effectLst/>
                <a:latin typeface="+mn-lt"/>
                <a:ea typeface="+mn-ea"/>
                <a:cs typeface="+mn-cs"/>
              </a:rPr>
              <a:t>In de dragende-zeugenafdeling is vooral rust van belang. In de wetgeving is vastgelegd dat de zeugen 4 dagen na insemineren vrij los moeten kunnen lopen. Slechts in uitzonderingsgevallen mag een zeug opgesloten zijn in deze periode. Er zijn verschillende manieren van huisvesten om aan deze wetgeving te voldoen. Je hebt individuele huisvesting met uitloop waarbij de zeugen tijdens het vreten opgesloten kunnen worden. Verder heb je grote groepen met voerstations. Bij dit systeem worden de zeugen middels een chip in het oor herkend en krijgen ze individueel voer verstrekt. Daarnaast kun je zeugen in kleine groepen huisvesten en gelijktijdig voeren, bijvoorbeeld via vloervoedering. </a:t>
            </a:r>
            <a:endParaRPr lang="nl-NL" dirty="0"/>
          </a:p>
        </p:txBody>
      </p:sp>
      <p:sp>
        <p:nvSpPr>
          <p:cNvPr id="4" name="Tijdelijke aanduiding voor dianummer 3"/>
          <p:cNvSpPr>
            <a:spLocks noGrp="1"/>
          </p:cNvSpPr>
          <p:nvPr>
            <p:ph type="sldNum" sz="quarter" idx="10"/>
          </p:nvPr>
        </p:nvSpPr>
        <p:spPr/>
        <p:txBody>
          <a:bodyPr/>
          <a:lstStyle/>
          <a:p>
            <a:fld id="{1E1FA64F-CA0D-4D0D-AC0B-00C1DE90042E}" type="slidenum">
              <a:rPr lang="nl-NL" smtClean="0"/>
              <a:t>32</a:t>
            </a:fld>
            <a:endParaRPr lang="nl-NL"/>
          </a:p>
        </p:txBody>
      </p:sp>
    </p:spTree>
    <p:extLst>
      <p:ext uri="{BB962C8B-B14F-4D97-AF65-F5344CB8AC3E}">
        <p14:creationId xmlns:p14="http://schemas.microsoft.com/office/powerpoint/2010/main" val="2184916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68F06B-1F24-4797-A36E-044A16EDFB9B}" type="slidenum">
              <a:rPr lang="en-GB" smtClean="0"/>
              <a:t>36</a:t>
            </a:fld>
            <a:endParaRPr lang="en-GB"/>
          </a:p>
        </p:txBody>
      </p:sp>
    </p:spTree>
    <p:extLst>
      <p:ext uri="{BB962C8B-B14F-4D97-AF65-F5344CB8AC3E}">
        <p14:creationId xmlns:p14="http://schemas.microsoft.com/office/powerpoint/2010/main" val="3005224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Koppeldenken</a:t>
            </a:r>
            <a:r>
              <a:rPr lang="nl-NL" dirty="0"/>
              <a:t>: soms wordt er één opgeofferd, als er meerdere dieren ziek zijn wordt soms de hele koppel</a:t>
            </a:r>
            <a:r>
              <a:rPr lang="nl-NL" baseline="0" dirty="0"/>
              <a:t> behandeld.</a:t>
            </a:r>
            <a:endParaRPr lang="en-GB" dirty="0"/>
          </a:p>
        </p:txBody>
      </p:sp>
      <p:sp>
        <p:nvSpPr>
          <p:cNvPr id="4" name="Tijdelijke aanduiding voor dianummer 3"/>
          <p:cNvSpPr>
            <a:spLocks noGrp="1"/>
          </p:cNvSpPr>
          <p:nvPr>
            <p:ph type="sldNum" sz="quarter" idx="10"/>
          </p:nvPr>
        </p:nvSpPr>
        <p:spPr/>
        <p:txBody>
          <a:bodyPr/>
          <a:lstStyle/>
          <a:p>
            <a:fld id="{6968F06B-1F24-4797-A36E-044A16EDFB9B}" type="slidenum">
              <a:rPr lang="en-GB" smtClean="0"/>
              <a:t>37</a:t>
            </a:fld>
            <a:endParaRPr lang="en-GB"/>
          </a:p>
        </p:txBody>
      </p:sp>
    </p:spTree>
    <p:extLst>
      <p:ext uri="{BB962C8B-B14F-4D97-AF65-F5344CB8AC3E}">
        <p14:creationId xmlns:p14="http://schemas.microsoft.com/office/powerpoint/2010/main" val="3262087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Zeugen worden vaak ook</a:t>
            </a:r>
            <a:r>
              <a:rPr lang="nl-NL" baseline="0" dirty="0"/>
              <a:t> gedoucht als ze naar de kraamstal gaan.</a:t>
            </a:r>
            <a:endParaRPr lang="nl-NL" dirty="0"/>
          </a:p>
        </p:txBody>
      </p:sp>
      <p:sp>
        <p:nvSpPr>
          <p:cNvPr id="4" name="Tijdelijke aanduiding voor dianummer 3"/>
          <p:cNvSpPr>
            <a:spLocks noGrp="1"/>
          </p:cNvSpPr>
          <p:nvPr>
            <p:ph type="sldNum" sz="quarter" idx="10"/>
          </p:nvPr>
        </p:nvSpPr>
        <p:spPr/>
        <p:txBody>
          <a:bodyPr/>
          <a:lstStyle/>
          <a:p>
            <a:fld id="{6968F06B-1F24-4797-A36E-044A16EDFB9B}" type="slidenum">
              <a:rPr lang="en-GB" smtClean="0"/>
              <a:t>39</a:t>
            </a:fld>
            <a:endParaRPr lang="en-GB"/>
          </a:p>
        </p:txBody>
      </p:sp>
    </p:spTree>
    <p:extLst>
      <p:ext uri="{BB962C8B-B14F-4D97-AF65-F5344CB8AC3E}">
        <p14:creationId xmlns:p14="http://schemas.microsoft.com/office/powerpoint/2010/main" val="1180904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Castreren gebeurt steeds</a:t>
            </a:r>
            <a:r>
              <a:rPr lang="nl-NL" baseline="0" dirty="0"/>
              <a:t> minder, mag nog wel, moet wel onder narcose.</a:t>
            </a:r>
          </a:p>
          <a:p>
            <a:r>
              <a:rPr lang="nl-NL" baseline="0" dirty="0"/>
              <a:t>Couperen mag nog wel. Bij bijv. beter leven keurmerk zijn er wel eisen, aan bijv. de lengte van de staart.</a:t>
            </a:r>
            <a:endParaRPr lang="en-GB" dirty="0"/>
          </a:p>
        </p:txBody>
      </p:sp>
      <p:sp>
        <p:nvSpPr>
          <p:cNvPr id="4" name="Tijdelijke aanduiding voor dianummer 3"/>
          <p:cNvSpPr>
            <a:spLocks noGrp="1"/>
          </p:cNvSpPr>
          <p:nvPr>
            <p:ph type="sldNum" sz="quarter" idx="10"/>
          </p:nvPr>
        </p:nvSpPr>
        <p:spPr/>
        <p:txBody>
          <a:bodyPr/>
          <a:lstStyle/>
          <a:p>
            <a:fld id="{6968F06B-1F24-4797-A36E-044A16EDFB9B}" type="slidenum">
              <a:rPr lang="en-GB" smtClean="0"/>
              <a:t>41</a:t>
            </a:fld>
            <a:endParaRPr lang="en-GB"/>
          </a:p>
        </p:txBody>
      </p:sp>
    </p:spTree>
    <p:extLst>
      <p:ext uri="{BB962C8B-B14F-4D97-AF65-F5344CB8AC3E}">
        <p14:creationId xmlns:p14="http://schemas.microsoft.com/office/powerpoint/2010/main" val="3409219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Eerst knabbele</a:t>
            </a:r>
            <a:r>
              <a:rPr lang="nl-NL" baseline="0" dirty="0"/>
              <a:t>n en dan bijten</a:t>
            </a:r>
            <a:endParaRPr lang="nl-NL" dirty="0"/>
          </a:p>
        </p:txBody>
      </p:sp>
      <p:sp>
        <p:nvSpPr>
          <p:cNvPr id="4" name="Tijdelijke aanduiding voor dianummer 3"/>
          <p:cNvSpPr>
            <a:spLocks noGrp="1"/>
          </p:cNvSpPr>
          <p:nvPr>
            <p:ph type="sldNum" sz="quarter" idx="10"/>
          </p:nvPr>
        </p:nvSpPr>
        <p:spPr/>
        <p:txBody>
          <a:bodyPr/>
          <a:lstStyle/>
          <a:p>
            <a:fld id="{6968F06B-1F24-4797-A36E-044A16EDFB9B}" type="slidenum">
              <a:rPr lang="en-GB" smtClean="0"/>
              <a:t>43</a:t>
            </a:fld>
            <a:endParaRPr lang="en-GB"/>
          </a:p>
        </p:txBody>
      </p:sp>
    </p:spTree>
    <p:extLst>
      <p:ext uri="{BB962C8B-B14F-4D97-AF65-F5344CB8AC3E}">
        <p14:creationId xmlns:p14="http://schemas.microsoft.com/office/powerpoint/2010/main" val="3109773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Ca 77% van levend gewicht</a:t>
            </a:r>
            <a:r>
              <a:rPr lang="nl-NL" baseline="0" dirty="0"/>
              <a:t> is slachtgewicht</a:t>
            </a:r>
            <a:endParaRPr lang="nl-NL" dirty="0"/>
          </a:p>
        </p:txBody>
      </p:sp>
      <p:sp>
        <p:nvSpPr>
          <p:cNvPr id="4" name="Tijdelijke aanduiding voor dianummer 3"/>
          <p:cNvSpPr>
            <a:spLocks noGrp="1"/>
          </p:cNvSpPr>
          <p:nvPr>
            <p:ph type="sldNum" sz="quarter" idx="10"/>
          </p:nvPr>
        </p:nvSpPr>
        <p:spPr/>
        <p:txBody>
          <a:bodyPr/>
          <a:lstStyle/>
          <a:p>
            <a:fld id="{6968F06B-1F24-4797-A36E-044A16EDFB9B}" type="slidenum">
              <a:rPr lang="en-GB" smtClean="0"/>
              <a:t>45</a:t>
            </a:fld>
            <a:endParaRPr lang="en-GB"/>
          </a:p>
        </p:txBody>
      </p:sp>
    </p:spTree>
    <p:extLst>
      <p:ext uri="{BB962C8B-B14F-4D97-AF65-F5344CB8AC3E}">
        <p14:creationId xmlns:p14="http://schemas.microsoft.com/office/powerpoint/2010/main" val="325691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Gemiddeld 12-13 levend</a:t>
            </a:r>
            <a:r>
              <a:rPr lang="nl-NL" baseline="0" dirty="0"/>
              <a:t> geboren</a:t>
            </a:r>
          </a:p>
          <a:p>
            <a:r>
              <a:rPr lang="nl-NL" baseline="0" dirty="0"/>
              <a:t>Ca. 10% gaat dood: doodliggen, ziekten, gebreken</a:t>
            </a:r>
          </a:p>
          <a:p>
            <a:r>
              <a:rPr lang="nl-NL" baseline="0" dirty="0"/>
              <a:t>Worpindex: aantal worpen per zeug per jaar</a:t>
            </a:r>
          </a:p>
          <a:p>
            <a:endParaRPr lang="nl-NL" dirty="0"/>
          </a:p>
        </p:txBody>
      </p:sp>
      <p:sp>
        <p:nvSpPr>
          <p:cNvPr id="4" name="Tijdelijke aanduiding voor dianummer 3"/>
          <p:cNvSpPr>
            <a:spLocks noGrp="1"/>
          </p:cNvSpPr>
          <p:nvPr>
            <p:ph type="sldNum" sz="quarter" idx="10"/>
          </p:nvPr>
        </p:nvSpPr>
        <p:spPr/>
        <p:txBody>
          <a:bodyPr/>
          <a:lstStyle/>
          <a:p>
            <a:fld id="{6968F06B-1F24-4797-A36E-044A16EDFB9B}" type="slidenum">
              <a:rPr lang="en-GB" smtClean="0"/>
              <a:t>46</a:t>
            </a:fld>
            <a:endParaRPr lang="en-GB"/>
          </a:p>
        </p:txBody>
      </p:sp>
    </p:spTree>
    <p:extLst>
      <p:ext uri="{BB962C8B-B14F-4D97-AF65-F5344CB8AC3E}">
        <p14:creationId xmlns:p14="http://schemas.microsoft.com/office/powerpoint/2010/main" val="1403428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Hoe heet een vrouwtjes</a:t>
            </a:r>
            <a:r>
              <a:rPr lang="nl-NL" baseline="0" dirty="0"/>
              <a:t> varken? Hoe heet een mannetjes varken? En de jongen?</a:t>
            </a:r>
          </a:p>
          <a:p>
            <a:endParaRPr lang="nl-NL" baseline="0" dirty="0"/>
          </a:p>
        </p:txBody>
      </p:sp>
      <p:sp>
        <p:nvSpPr>
          <p:cNvPr id="4" name="Tijdelijke aanduiding voor dianummer 3"/>
          <p:cNvSpPr>
            <a:spLocks noGrp="1"/>
          </p:cNvSpPr>
          <p:nvPr>
            <p:ph type="sldNum" sz="quarter" idx="10"/>
          </p:nvPr>
        </p:nvSpPr>
        <p:spPr/>
        <p:txBody>
          <a:bodyPr/>
          <a:lstStyle/>
          <a:p>
            <a:fld id="{6968F06B-1F24-4797-A36E-044A16EDFB9B}" type="slidenum">
              <a:rPr lang="en-GB" smtClean="0"/>
              <a:t>5</a:t>
            </a:fld>
            <a:endParaRPr lang="en-GB"/>
          </a:p>
        </p:txBody>
      </p:sp>
    </p:spTree>
    <p:extLst>
      <p:ext uri="{BB962C8B-B14F-4D97-AF65-F5344CB8AC3E}">
        <p14:creationId xmlns:p14="http://schemas.microsoft.com/office/powerpoint/2010/main" val="16988274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aantal varkens in nl is vrij stabiel vanwege de productierechten.</a:t>
            </a:r>
          </a:p>
          <a:p>
            <a:r>
              <a:rPr lang="nl-NL" dirty="0"/>
              <a:t>Vergelijk:</a:t>
            </a:r>
            <a:r>
              <a:rPr lang="nl-NL" baseline="0" dirty="0"/>
              <a:t> 14.500 bedrijven in 2000</a:t>
            </a:r>
          </a:p>
          <a:p>
            <a:endParaRPr lang="nl-NL" baseline="0" dirty="0"/>
          </a:p>
          <a:p>
            <a:r>
              <a:rPr lang="nl-NL" baseline="0" dirty="0"/>
              <a:t>12,2 miljoen is het totaal aantal varkens</a:t>
            </a:r>
          </a:p>
          <a:p>
            <a:endParaRPr lang="nl-NL" baseline="0" dirty="0"/>
          </a:p>
          <a:p>
            <a:r>
              <a:rPr lang="nl-NL" baseline="0" dirty="0"/>
              <a:t>Luchtwassers, groepshuisvesting</a:t>
            </a:r>
            <a:endParaRPr lang="en-GB" dirty="0"/>
          </a:p>
        </p:txBody>
      </p:sp>
      <p:sp>
        <p:nvSpPr>
          <p:cNvPr id="4" name="Tijdelijke aanduiding voor dianummer 3"/>
          <p:cNvSpPr>
            <a:spLocks noGrp="1"/>
          </p:cNvSpPr>
          <p:nvPr>
            <p:ph type="sldNum" sz="quarter" idx="10"/>
          </p:nvPr>
        </p:nvSpPr>
        <p:spPr/>
        <p:txBody>
          <a:bodyPr/>
          <a:lstStyle/>
          <a:p>
            <a:fld id="{6968F06B-1F24-4797-A36E-044A16EDFB9B}" type="slidenum">
              <a:rPr lang="en-GB" smtClean="0"/>
              <a:t>49</a:t>
            </a:fld>
            <a:endParaRPr lang="en-GB"/>
          </a:p>
        </p:txBody>
      </p:sp>
    </p:spTree>
    <p:extLst>
      <p:ext uri="{BB962C8B-B14F-4D97-AF65-F5344CB8AC3E}">
        <p14:creationId xmlns:p14="http://schemas.microsoft.com/office/powerpoint/2010/main" val="2733862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Verschillende organisaties die hun eigen lijnen ‘maken’</a:t>
            </a:r>
          </a:p>
        </p:txBody>
      </p:sp>
      <p:sp>
        <p:nvSpPr>
          <p:cNvPr id="4" name="Tijdelijke aanduiding voor dianummer 3"/>
          <p:cNvSpPr>
            <a:spLocks noGrp="1"/>
          </p:cNvSpPr>
          <p:nvPr>
            <p:ph type="sldNum" sz="quarter" idx="10"/>
          </p:nvPr>
        </p:nvSpPr>
        <p:spPr/>
        <p:txBody>
          <a:bodyPr/>
          <a:lstStyle/>
          <a:p>
            <a:fld id="{6968F06B-1F24-4797-A36E-044A16EDFB9B}" type="slidenum">
              <a:rPr lang="en-GB" smtClean="0"/>
              <a:t>51</a:t>
            </a:fld>
            <a:endParaRPr lang="en-GB"/>
          </a:p>
        </p:txBody>
      </p:sp>
    </p:spTree>
    <p:extLst>
      <p:ext uri="{BB962C8B-B14F-4D97-AF65-F5344CB8AC3E}">
        <p14:creationId xmlns:p14="http://schemas.microsoft.com/office/powerpoint/2010/main" val="20197383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68F06B-1F24-4797-A36E-044A16EDFB9B}" type="slidenum">
              <a:rPr lang="en-GB" smtClean="0"/>
              <a:t>53</a:t>
            </a:fld>
            <a:endParaRPr lang="en-GB"/>
          </a:p>
        </p:txBody>
      </p:sp>
    </p:spTree>
    <p:extLst>
      <p:ext uri="{BB962C8B-B14F-4D97-AF65-F5344CB8AC3E}">
        <p14:creationId xmlns:p14="http://schemas.microsoft.com/office/powerpoint/2010/main" val="1855665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dirty="0"/>
              <a:t>Varkens leven in een hecht groepsverband.</a:t>
            </a:r>
          </a:p>
          <a:p>
            <a:r>
              <a:rPr lang="nl-NL" sz="1000" dirty="0"/>
              <a:t>Er werd op het wilde zwijn gejaagd vanwege het vlees. Het was gemakkelijker om dieren in kooien te houden en daarom werden ze gedomesticeerd.</a:t>
            </a:r>
          </a:p>
          <a:p>
            <a:r>
              <a:rPr lang="nl-NL" sz="1000" dirty="0"/>
              <a:t>Nu zijn de meeste varkens</a:t>
            </a:r>
            <a:r>
              <a:rPr lang="nl-NL" sz="1000" baseline="0" dirty="0"/>
              <a:t> huisdieren en hebben de mens nodig. Dat betekent niet dat het natuurlijke gedrag ook niet meer aanwezig is.</a:t>
            </a:r>
          </a:p>
          <a:p>
            <a:r>
              <a:rPr lang="nl-NL" sz="1000" baseline="0" dirty="0"/>
              <a:t>De bouw is ook veranderd, mensen willen vlees en niet te veel vet.</a:t>
            </a:r>
            <a:endParaRPr lang="nl-NL" sz="1000" dirty="0"/>
          </a:p>
        </p:txBody>
      </p:sp>
      <p:sp>
        <p:nvSpPr>
          <p:cNvPr id="4" name="Tijdelijke aanduiding voor dianummer 3"/>
          <p:cNvSpPr>
            <a:spLocks noGrp="1"/>
          </p:cNvSpPr>
          <p:nvPr>
            <p:ph type="sldNum" sz="quarter" idx="10"/>
          </p:nvPr>
        </p:nvSpPr>
        <p:spPr/>
        <p:txBody>
          <a:bodyPr/>
          <a:lstStyle/>
          <a:p>
            <a:fld id="{6968F06B-1F24-4797-A36E-044A16EDFB9B}" type="slidenum">
              <a:rPr lang="en-GB" smtClean="0"/>
              <a:t>6</a:t>
            </a:fld>
            <a:endParaRPr lang="en-GB"/>
          </a:p>
        </p:txBody>
      </p:sp>
    </p:spTree>
    <p:extLst>
      <p:ext uri="{BB962C8B-B14F-4D97-AF65-F5344CB8AC3E}">
        <p14:creationId xmlns:p14="http://schemas.microsoft.com/office/powerpoint/2010/main" val="4267720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hlinkClick r:id="rId3"/>
              </a:rPr>
              <a:t>Zeugenrassen: </a:t>
            </a:r>
            <a:r>
              <a:rPr lang="nl-NL" dirty="0"/>
              <a:t>Zoals bijvoorbeeld: Nederlands en Fins Landras, York en de Large White</a:t>
            </a:r>
            <a:endParaRPr lang="nl-NL" dirty="0">
              <a:hlinkClick r:id="rId3"/>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dirty="0">
                <a:hlinkClick r:id="rId3"/>
              </a:rPr>
              <a:t>Beren:</a:t>
            </a:r>
          </a:p>
          <a:p>
            <a:pPr lvl="1" rtl="0"/>
            <a:r>
              <a:rPr lang="nl-NL" dirty="0">
                <a:effectLst/>
              </a:rPr>
              <a:t>de York voor </a:t>
            </a:r>
            <a:r>
              <a:rPr lang="nl-NL" dirty="0" err="1">
                <a:effectLst/>
              </a:rPr>
              <a:t>bevleesheid</a:t>
            </a:r>
            <a:r>
              <a:rPr lang="nl-NL" dirty="0">
                <a:effectLst/>
              </a:rPr>
              <a:t> en hoge groeisnelheid</a:t>
            </a:r>
          </a:p>
          <a:p>
            <a:pPr lvl="1" rtl="0"/>
            <a:r>
              <a:rPr lang="nl-NL" dirty="0">
                <a:effectLst/>
              </a:rPr>
              <a:t>de </a:t>
            </a:r>
            <a:r>
              <a:rPr lang="nl-NL" dirty="0" err="1">
                <a:effectLst/>
                <a:hlinkClick r:id="rId4" tooltip="Piétrain (ras)"/>
              </a:rPr>
              <a:t>Piétrain</a:t>
            </a:r>
            <a:r>
              <a:rPr lang="nl-NL" dirty="0">
                <a:effectLst/>
              </a:rPr>
              <a:t> voor </a:t>
            </a:r>
            <a:r>
              <a:rPr lang="nl-NL" dirty="0" err="1">
                <a:effectLst/>
              </a:rPr>
              <a:t>bevleesheid</a:t>
            </a:r>
            <a:r>
              <a:rPr lang="nl-NL" dirty="0">
                <a:effectLst/>
              </a:rPr>
              <a:t> en voerefficiëntie (goede voederconversie)</a:t>
            </a:r>
          </a:p>
          <a:p>
            <a:pPr lvl="1" rtl="0"/>
            <a:r>
              <a:rPr lang="nl-NL" dirty="0">
                <a:effectLst/>
              </a:rPr>
              <a:t>de </a:t>
            </a:r>
            <a:r>
              <a:rPr lang="nl-NL" dirty="0" err="1">
                <a:effectLst/>
                <a:hlinkClick r:id="rId5" tooltip="Duroc (varken)"/>
              </a:rPr>
              <a:t>Duroc</a:t>
            </a:r>
            <a:r>
              <a:rPr lang="nl-NL" dirty="0">
                <a:effectLst/>
              </a:rPr>
              <a:t> voor vitaliteit en sappig vlees.</a:t>
            </a:r>
          </a:p>
          <a:p>
            <a:pPr marL="0" marR="0" indent="0" algn="l" defTabSz="914400" rtl="0" eaLnBrk="1" fontAlgn="auto" latinLnBrk="0" hangingPunct="1">
              <a:lnSpc>
                <a:spcPct val="100000"/>
              </a:lnSpc>
              <a:spcBef>
                <a:spcPts val="0"/>
              </a:spcBef>
              <a:spcAft>
                <a:spcPts val="0"/>
              </a:spcAft>
              <a:buClrTx/>
              <a:buSzTx/>
              <a:buFontTx/>
              <a:buNone/>
              <a:tabLst/>
              <a:defRPr/>
            </a:pPr>
            <a:r>
              <a:rPr lang="nl-NL" dirty="0">
                <a:hlinkClick r:id="rId3"/>
              </a:rPr>
              <a:t>Rassen:</a:t>
            </a:r>
          </a:p>
          <a:p>
            <a:pPr marL="0" marR="0" indent="0" algn="l" defTabSz="914400" rtl="0" eaLnBrk="1" fontAlgn="auto" latinLnBrk="0" hangingPunct="1">
              <a:lnSpc>
                <a:spcPct val="100000"/>
              </a:lnSpc>
              <a:spcBef>
                <a:spcPts val="0"/>
              </a:spcBef>
              <a:spcAft>
                <a:spcPts val="0"/>
              </a:spcAft>
              <a:buClrTx/>
              <a:buSzTx/>
              <a:buFontTx/>
              <a:buNone/>
              <a:tabLst/>
              <a:defRPr/>
            </a:pPr>
            <a:r>
              <a:rPr lang="nl-NL" dirty="0"/>
              <a:t>Berkshire  &gt;1 </a:t>
            </a:r>
            <a:r>
              <a:rPr lang="nl-NL" dirty="0" err="1"/>
              <a:t>vd</a:t>
            </a:r>
            <a:r>
              <a:rPr lang="nl-NL" dirty="0"/>
              <a:t> oudste varkensrassen in Engeland. Komen oorspronkelijk uit het graafschap Berkshire. (Kees</a:t>
            </a:r>
            <a:r>
              <a:rPr lang="nl-NL" baseline="0" dirty="0"/>
              <a:t> Scheepens-Varkensfluisteraar heeft deze)</a:t>
            </a:r>
          </a:p>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a:hlinkClick r:id="rId3"/>
              </a:rPr>
              <a:t>Bonte </a:t>
            </a:r>
            <a:r>
              <a:rPr lang="nl-NL" baseline="0" dirty="0" err="1">
                <a:hlinkClick r:id="rId3"/>
              </a:rPr>
              <a:t>Bentheimer</a:t>
            </a:r>
            <a:r>
              <a:rPr lang="nl-NL" baseline="0" dirty="0">
                <a:hlinkClick r:id="rId3"/>
              </a:rPr>
              <a:t> &gt; </a:t>
            </a:r>
            <a:r>
              <a:rPr lang="nl-NL" baseline="0" dirty="0"/>
              <a:t>Vet varken: </a:t>
            </a:r>
            <a:r>
              <a:rPr lang="nl-NL" dirty="0"/>
              <a:t>Begin 1800 was er in Duitsland veel vraag naar vette varkens,</a:t>
            </a:r>
            <a:r>
              <a:rPr lang="nl-NL" baseline="0" dirty="0"/>
              <a:t> nu veel minder.</a:t>
            </a:r>
          </a:p>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err="1">
                <a:hlinkClick r:id="rId3"/>
              </a:rPr>
              <a:t>Duroc</a:t>
            </a:r>
            <a:r>
              <a:rPr lang="nl-NL" baseline="0" dirty="0">
                <a:hlinkClick r:id="rId3"/>
              </a:rPr>
              <a:t>&gt; </a:t>
            </a:r>
            <a:r>
              <a:rPr lang="nl-NL" baseline="0" dirty="0"/>
              <a:t>O</a:t>
            </a:r>
            <a:r>
              <a:rPr lang="nl-NL" dirty="0"/>
              <a:t>nrustige en agressieve karakter.</a:t>
            </a:r>
            <a:r>
              <a:rPr lang="nl-NL" baseline="0" dirty="0"/>
              <a:t> Goed gespierd</a:t>
            </a:r>
          </a:p>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err="1">
                <a:hlinkClick r:id="rId3"/>
              </a:rPr>
              <a:t>Gottinger</a:t>
            </a:r>
            <a:r>
              <a:rPr lang="nl-NL" baseline="0" dirty="0">
                <a:hlinkClick r:id="rId3"/>
              </a:rPr>
              <a:t>&gt; </a:t>
            </a:r>
            <a:r>
              <a:rPr lang="nl-NL" baseline="0" dirty="0"/>
              <a:t>Minivarken max 50 cm. Kruising tussen </a:t>
            </a:r>
            <a:r>
              <a:rPr lang="nl-NL" dirty="0"/>
              <a:t>Vietnamees hangbuikzwijn en een Duits landvarken.</a:t>
            </a:r>
            <a:r>
              <a:rPr lang="nl-NL" baseline="0" dirty="0"/>
              <a:t> Oorspronkelijke doel was voor dierproeven. Nu meer Hobby</a:t>
            </a:r>
          </a:p>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err="1"/>
              <a:t>Kune</a:t>
            </a:r>
            <a:r>
              <a:rPr lang="nl-NL" baseline="0" dirty="0"/>
              <a:t> </a:t>
            </a:r>
            <a:r>
              <a:rPr lang="nl-NL" baseline="0" dirty="0" err="1"/>
              <a:t>Kune</a:t>
            </a:r>
            <a:r>
              <a:rPr lang="nl-NL" baseline="0" dirty="0"/>
              <a:t>&gt; Betekend letterlijk ‘Vet en Rond’. </a:t>
            </a:r>
            <a:r>
              <a:rPr lang="nl-NL" dirty="0"/>
              <a:t>Het is het enige </a:t>
            </a:r>
            <a:r>
              <a:rPr lang="nl-NL" dirty="0" err="1"/>
              <a:t>varkensras</a:t>
            </a:r>
            <a:r>
              <a:rPr lang="nl-NL" dirty="0"/>
              <a:t> dat een kwastje aan zijn kin heeft hangen (‘</a:t>
            </a:r>
            <a:r>
              <a:rPr lang="nl-NL" dirty="0" err="1"/>
              <a:t>piri</a:t>
            </a:r>
            <a:r>
              <a:rPr lang="nl-NL" dirty="0"/>
              <a:t> </a:t>
            </a:r>
            <a:r>
              <a:rPr lang="nl-NL" dirty="0" err="1"/>
              <a:t>piri</a:t>
            </a:r>
            <a:r>
              <a:rPr lang="nl-NL" dirty="0"/>
              <a:t>’).</a:t>
            </a:r>
            <a:endParaRPr lang="nl-NL"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err="1">
                <a:hlinkClick r:id="rId3"/>
              </a:rPr>
              <a:t>Pietrain</a:t>
            </a:r>
            <a:r>
              <a:rPr lang="nl-NL" baseline="0" dirty="0">
                <a:hlinkClick r:id="rId3"/>
              </a:rPr>
              <a:t>&gt; </a:t>
            </a:r>
            <a:r>
              <a:rPr lang="nl-NL" baseline="0" dirty="0"/>
              <a:t>M</a:t>
            </a:r>
            <a:r>
              <a:rPr lang="nl-NL" dirty="0"/>
              <a:t>eest gespierde ras ter wereld met extra dikke billen. Kruising tussen Engelse Berkshire en Belgisch Landras</a:t>
            </a:r>
            <a:endParaRPr lang="nl-NL" baseline="0" dirty="0">
              <a:hlinkClick r:id="rId3"/>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a:hlinkClick r:id="rId3"/>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dirty="0">
                <a:hlinkClick r:id="rId3"/>
              </a:rPr>
              <a:t>Bron: http://www.varkensinnood.nl/varkensrassen</a:t>
            </a:r>
            <a:endParaRPr lang="nl-NL" dirty="0"/>
          </a:p>
          <a:p>
            <a:r>
              <a:rPr lang="nl-NL" dirty="0"/>
              <a:t>https://nl.wikipedia.org/wiki/Vleesvarken#Rassen</a:t>
            </a:r>
          </a:p>
          <a:p>
            <a:endParaRPr lang="nl-NL"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6968F06B-1F24-4797-A36E-044A16EDFB9B}" type="slidenum">
              <a:rPr lang="en-GB" smtClean="0"/>
              <a:t>7</a:t>
            </a:fld>
            <a:endParaRPr lang="en-GB"/>
          </a:p>
        </p:txBody>
      </p:sp>
    </p:spTree>
    <p:extLst>
      <p:ext uri="{BB962C8B-B14F-4D97-AF65-F5344CB8AC3E}">
        <p14:creationId xmlns:p14="http://schemas.microsoft.com/office/powerpoint/2010/main" val="180565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GY bij </a:t>
            </a:r>
            <a:r>
              <a:rPr lang="nl-NL" dirty="0" err="1"/>
              <a:t>Topigs</a:t>
            </a:r>
            <a:r>
              <a:rPr lang="nl-NL" baseline="0" dirty="0"/>
              <a:t> de Z lijn</a:t>
            </a:r>
          </a:p>
          <a:p>
            <a:r>
              <a:rPr lang="nl-NL" baseline="0" dirty="0"/>
              <a:t>Nl landvarken bij </a:t>
            </a:r>
            <a:r>
              <a:rPr lang="nl-NL" baseline="0" dirty="0" err="1"/>
              <a:t>Topigs</a:t>
            </a:r>
            <a:r>
              <a:rPr lang="nl-NL" baseline="0" dirty="0"/>
              <a:t> de N lijn</a:t>
            </a:r>
            <a:endParaRPr lang="en-GB" dirty="0"/>
          </a:p>
        </p:txBody>
      </p:sp>
      <p:sp>
        <p:nvSpPr>
          <p:cNvPr id="4" name="Tijdelijke aanduiding voor dianummer 3"/>
          <p:cNvSpPr>
            <a:spLocks noGrp="1"/>
          </p:cNvSpPr>
          <p:nvPr>
            <p:ph type="sldNum" sz="quarter" idx="10"/>
          </p:nvPr>
        </p:nvSpPr>
        <p:spPr/>
        <p:txBody>
          <a:bodyPr/>
          <a:lstStyle/>
          <a:p>
            <a:fld id="{6968F06B-1F24-4797-A36E-044A16EDFB9B}" type="slidenum">
              <a:rPr lang="en-GB" smtClean="0"/>
              <a:t>8</a:t>
            </a:fld>
            <a:endParaRPr lang="en-GB"/>
          </a:p>
        </p:txBody>
      </p:sp>
    </p:spTree>
    <p:extLst>
      <p:ext uri="{BB962C8B-B14F-4D97-AF65-F5344CB8AC3E}">
        <p14:creationId xmlns:p14="http://schemas.microsoft.com/office/powerpoint/2010/main" val="671167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rtl="0"/>
            <a:r>
              <a:rPr lang="nl-NL" dirty="0">
                <a:effectLst/>
              </a:rPr>
              <a:t>de </a:t>
            </a:r>
            <a:r>
              <a:rPr lang="nl-NL" dirty="0" err="1">
                <a:effectLst/>
                <a:hlinkClick r:id="rId3" tooltip="Piétrain (ras)"/>
              </a:rPr>
              <a:t>Piétrain</a:t>
            </a:r>
            <a:r>
              <a:rPr lang="nl-NL" dirty="0">
                <a:effectLst/>
              </a:rPr>
              <a:t> voor </a:t>
            </a:r>
            <a:r>
              <a:rPr lang="nl-NL" dirty="0" err="1">
                <a:effectLst/>
              </a:rPr>
              <a:t>bevleesheid</a:t>
            </a:r>
            <a:r>
              <a:rPr lang="nl-NL" dirty="0">
                <a:effectLst/>
              </a:rPr>
              <a:t> en voerefficiëntie (goede voederconversie)</a:t>
            </a:r>
          </a:p>
          <a:p>
            <a:pPr lvl="1" rtl="0"/>
            <a:r>
              <a:rPr lang="nl-NL" dirty="0">
                <a:effectLst/>
              </a:rPr>
              <a:t>de </a:t>
            </a:r>
            <a:r>
              <a:rPr lang="nl-NL" dirty="0" err="1">
                <a:effectLst/>
                <a:hlinkClick r:id="rId4" tooltip="Duroc (varken)"/>
              </a:rPr>
              <a:t>Duroc</a:t>
            </a:r>
            <a:r>
              <a:rPr lang="nl-NL" dirty="0">
                <a:effectLst/>
              </a:rPr>
              <a:t> voor vitaliteit en sappig vlees.</a:t>
            </a:r>
          </a:p>
          <a:p>
            <a:endParaRPr lang="nl-NL" dirty="0"/>
          </a:p>
        </p:txBody>
      </p:sp>
      <p:sp>
        <p:nvSpPr>
          <p:cNvPr id="4" name="Tijdelijke aanduiding voor dianummer 3"/>
          <p:cNvSpPr>
            <a:spLocks noGrp="1"/>
          </p:cNvSpPr>
          <p:nvPr>
            <p:ph type="sldNum" sz="quarter" idx="10"/>
          </p:nvPr>
        </p:nvSpPr>
        <p:spPr/>
        <p:txBody>
          <a:bodyPr/>
          <a:lstStyle/>
          <a:p>
            <a:fld id="{6968F06B-1F24-4797-A36E-044A16EDFB9B}" type="slidenum">
              <a:rPr lang="en-GB" smtClean="0"/>
              <a:t>9</a:t>
            </a:fld>
            <a:endParaRPr lang="en-GB"/>
          </a:p>
        </p:txBody>
      </p:sp>
    </p:spTree>
    <p:extLst>
      <p:ext uri="{BB962C8B-B14F-4D97-AF65-F5344CB8AC3E}">
        <p14:creationId xmlns:p14="http://schemas.microsoft.com/office/powerpoint/2010/main" val="605794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hlinkClick r:id="rId3"/>
              </a:rPr>
              <a:t>https://www.dierenwelzijnsweb.nl/nl/dierenwelzijnsweb/showdww/Historische-ontwikkeling-veehouderij.htm</a:t>
            </a:r>
            <a:endParaRPr lang="nl-NL" dirty="0"/>
          </a:p>
          <a:p>
            <a:endParaRPr lang="nl-NL" dirty="0"/>
          </a:p>
        </p:txBody>
      </p:sp>
      <p:sp>
        <p:nvSpPr>
          <p:cNvPr id="4" name="Tijdelijke aanduiding voor dianummer 3"/>
          <p:cNvSpPr>
            <a:spLocks noGrp="1"/>
          </p:cNvSpPr>
          <p:nvPr>
            <p:ph type="sldNum" sz="quarter" idx="10"/>
          </p:nvPr>
        </p:nvSpPr>
        <p:spPr/>
        <p:txBody>
          <a:bodyPr/>
          <a:lstStyle/>
          <a:p>
            <a:fld id="{6968F06B-1F24-4797-A36E-044A16EDFB9B}" type="slidenum">
              <a:rPr lang="en-GB" smtClean="0"/>
              <a:t>11</a:t>
            </a:fld>
            <a:endParaRPr lang="en-GB"/>
          </a:p>
        </p:txBody>
      </p:sp>
    </p:spTree>
    <p:extLst>
      <p:ext uri="{BB962C8B-B14F-4D97-AF65-F5344CB8AC3E}">
        <p14:creationId xmlns:p14="http://schemas.microsoft.com/office/powerpoint/2010/main" val="2767580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Meer dan 12 biggen is vaak</a:t>
            </a:r>
            <a:r>
              <a:rPr lang="nl-NL" baseline="0" dirty="0"/>
              <a:t> niet gunstig, er komen kleintjes bij, niet goed spenen.</a:t>
            </a:r>
            <a:endParaRPr lang="en-GB" dirty="0"/>
          </a:p>
        </p:txBody>
      </p:sp>
      <p:sp>
        <p:nvSpPr>
          <p:cNvPr id="4" name="Tijdelijke aanduiding voor dianummer 3"/>
          <p:cNvSpPr>
            <a:spLocks noGrp="1"/>
          </p:cNvSpPr>
          <p:nvPr>
            <p:ph type="sldNum" sz="quarter" idx="10"/>
          </p:nvPr>
        </p:nvSpPr>
        <p:spPr/>
        <p:txBody>
          <a:bodyPr/>
          <a:lstStyle/>
          <a:p>
            <a:fld id="{6968F06B-1F24-4797-A36E-044A16EDFB9B}" type="slidenum">
              <a:rPr lang="en-GB" smtClean="0"/>
              <a:t>13</a:t>
            </a:fld>
            <a:endParaRPr lang="en-GB"/>
          </a:p>
        </p:txBody>
      </p:sp>
    </p:spTree>
    <p:extLst>
      <p:ext uri="{BB962C8B-B14F-4D97-AF65-F5344CB8AC3E}">
        <p14:creationId xmlns:p14="http://schemas.microsoft.com/office/powerpoint/2010/main" val="3466980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a:t>Klik om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82D1B78C-824F-4763-9501-3F0D6A7777A7}" type="datetimeFigureOut">
              <a:rPr lang="en-GB" smtClean="0"/>
              <a:t>14/03/2023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716B7B-FDB0-488B-929B-FA8E387BF5AA}" type="slidenum">
              <a:rPr lang="en-GB" smtClean="0"/>
              <a:t>‹nr.›</a:t>
            </a:fld>
            <a:endParaRPr lang="en-GB"/>
          </a:p>
        </p:txBody>
      </p:sp>
    </p:spTree>
    <p:extLst>
      <p:ext uri="{BB962C8B-B14F-4D97-AF65-F5344CB8AC3E}">
        <p14:creationId xmlns:p14="http://schemas.microsoft.com/office/powerpoint/2010/main" val="2151057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82D1B78C-824F-4763-9501-3F0D6A7777A7}" type="datetimeFigureOut">
              <a:rPr lang="en-GB" smtClean="0"/>
              <a:t>14/03/2023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716B7B-FDB0-488B-929B-FA8E387BF5AA}" type="slidenum">
              <a:rPr lang="en-GB" smtClean="0"/>
              <a:t>‹nr.›</a:t>
            </a:fld>
            <a:endParaRPr lang="en-GB"/>
          </a:p>
        </p:txBody>
      </p:sp>
    </p:spTree>
    <p:extLst>
      <p:ext uri="{BB962C8B-B14F-4D97-AF65-F5344CB8AC3E}">
        <p14:creationId xmlns:p14="http://schemas.microsoft.com/office/powerpoint/2010/main" val="2131552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a:t>Klik om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82D1B78C-824F-4763-9501-3F0D6A7777A7}" type="datetimeFigureOut">
              <a:rPr lang="en-GB" smtClean="0"/>
              <a:t>14/03/2023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716B7B-FDB0-488B-929B-FA8E387BF5AA}" type="slidenum">
              <a:rPr lang="en-GB" smtClean="0"/>
              <a:t>‹nr.›</a:t>
            </a:fld>
            <a:endParaRPr lang="en-GB"/>
          </a:p>
        </p:txBody>
      </p:sp>
    </p:spTree>
    <p:extLst>
      <p:ext uri="{BB962C8B-B14F-4D97-AF65-F5344CB8AC3E}">
        <p14:creationId xmlns:p14="http://schemas.microsoft.com/office/powerpoint/2010/main" val="1887784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a:t>Klik om stijl te bewerken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nl-NL"/>
              <a:t>Klikken om de tekststijl van het model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82D1B78C-824F-4763-9501-3F0D6A7777A7}" type="datetimeFigureOut">
              <a:rPr lang="en-GB" smtClean="0"/>
              <a:t>14/03/2023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716B7B-FDB0-488B-929B-FA8E387BF5AA}" type="slidenum">
              <a:rPr lang="en-GB" smtClean="0"/>
              <a:t>‹nr.›</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256642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82D1B78C-824F-4763-9501-3F0D6A7777A7}" type="datetimeFigureOut">
              <a:rPr lang="en-GB" smtClean="0"/>
              <a:t>14/03/2023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716B7B-FDB0-488B-929B-FA8E387BF5AA}" type="slidenum">
              <a:rPr lang="en-GB" smtClean="0"/>
              <a:t>‹nr.›</a:t>
            </a:fld>
            <a:endParaRPr lang="en-GB"/>
          </a:p>
        </p:txBody>
      </p:sp>
    </p:spTree>
    <p:extLst>
      <p:ext uri="{BB962C8B-B14F-4D97-AF65-F5344CB8AC3E}">
        <p14:creationId xmlns:p14="http://schemas.microsoft.com/office/powerpoint/2010/main" val="30227655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a:t>Klik om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2D1B78C-824F-4763-9501-3F0D6A7777A7}" type="datetimeFigureOut">
              <a:rPr lang="en-GB" smtClean="0"/>
              <a:t>14/03/2023</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716B7B-FDB0-488B-929B-FA8E387BF5AA}" type="slidenum">
              <a:rPr lang="en-GB" smtClean="0"/>
              <a:t>‹nr.›</a:t>
            </a:fld>
            <a:endParaRPr lang="en-GB"/>
          </a:p>
        </p:txBody>
      </p:sp>
    </p:spTree>
    <p:extLst>
      <p:ext uri="{BB962C8B-B14F-4D97-AF65-F5344CB8AC3E}">
        <p14:creationId xmlns:p14="http://schemas.microsoft.com/office/powerpoint/2010/main" val="766167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a:t>Klik om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2D1B78C-824F-4763-9501-3F0D6A7777A7}" type="datetimeFigureOut">
              <a:rPr lang="en-GB" smtClean="0"/>
              <a:t>14/03/2023</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716B7B-FDB0-488B-929B-FA8E387BF5AA}" type="slidenum">
              <a:rPr lang="en-GB" smtClean="0"/>
              <a:t>‹nr.›</a:t>
            </a:fld>
            <a:endParaRPr lang="en-GB"/>
          </a:p>
        </p:txBody>
      </p:sp>
    </p:spTree>
    <p:extLst>
      <p:ext uri="{BB962C8B-B14F-4D97-AF65-F5344CB8AC3E}">
        <p14:creationId xmlns:p14="http://schemas.microsoft.com/office/powerpoint/2010/main" val="3220733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2D1B78C-824F-4763-9501-3F0D6A7777A7}" type="datetimeFigureOut">
              <a:rPr lang="en-GB" smtClean="0"/>
              <a:t>14/03/2023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716B7B-FDB0-488B-929B-FA8E387BF5AA}" type="slidenum">
              <a:rPr lang="en-GB" smtClean="0"/>
              <a:t>‹nr.›</a:t>
            </a:fld>
            <a:endParaRPr lang="en-GB"/>
          </a:p>
        </p:txBody>
      </p:sp>
    </p:spTree>
    <p:extLst>
      <p:ext uri="{BB962C8B-B14F-4D97-AF65-F5344CB8AC3E}">
        <p14:creationId xmlns:p14="http://schemas.microsoft.com/office/powerpoint/2010/main" val="688990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a:t>Klik om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2D1B78C-824F-4763-9501-3F0D6A7777A7}" type="datetimeFigureOut">
              <a:rPr lang="en-GB" smtClean="0"/>
              <a:t>14/03/2023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716B7B-FDB0-488B-929B-FA8E387BF5AA}" type="slidenum">
              <a:rPr lang="en-GB" smtClean="0"/>
              <a:t>‹nr.›</a:t>
            </a:fld>
            <a:endParaRPr lang="en-GB"/>
          </a:p>
        </p:txBody>
      </p:sp>
    </p:spTree>
    <p:extLst>
      <p:ext uri="{BB962C8B-B14F-4D97-AF65-F5344CB8AC3E}">
        <p14:creationId xmlns:p14="http://schemas.microsoft.com/office/powerpoint/2010/main" val="1517565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3"/>
          <p:cNvSpPr>
            <a:spLocks noGrp="1"/>
          </p:cNvSpPr>
          <p:nvPr>
            <p:ph type="dt" sz="half" idx="10"/>
          </p:nvPr>
        </p:nvSpPr>
        <p:spPr/>
        <p:txBody>
          <a:bodyPr/>
          <a:lstStyle/>
          <a:p>
            <a:fld id="{82D1B78C-824F-4763-9501-3F0D6A7777A7}" type="datetimeFigureOut">
              <a:rPr lang="en-GB" smtClean="0"/>
              <a:t>14/03/2023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716B7B-FDB0-488B-929B-FA8E387BF5AA}" type="slidenum">
              <a:rPr lang="en-GB" smtClean="0"/>
              <a:t>‹nr.›</a:t>
            </a:fld>
            <a:endParaRPr lang="en-GB"/>
          </a:p>
        </p:txBody>
      </p:sp>
    </p:spTree>
    <p:extLst>
      <p:ext uri="{BB962C8B-B14F-4D97-AF65-F5344CB8AC3E}">
        <p14:creationId xmlns:p14="http://schemas.microsoft.com/office/powerpoint/2010/main" val="616231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82D1B78C-824F-4763-9501-3F0D6A7777A7}" type="datetimeFigureOut">
              <a:rPr lang="en-GB" smtClean="0"/>
              <a:t>14/03/2023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716B7B-FDB0-488B-929B-FA8E387BF5AA}" type="slidenum">
              <a:rPr lang="en-GB" smtClean="0"/>
              <a:t>‹nr.›</a:t>
            </a:fld>
            <a:endParaRPr lang="en-GB"/>
          </a:p>
        </p:txBody>
      </p:sp>
    </p:spTree>
    <p:extLst>
      <p:ext uri="{BB962C8B-B14F-4D97-AF65-F5344CB8AC3E}">
        <p14:creationId xmlns:p14="http://schemas.microsoft.com/office/powerpoint/2010/main" val="1325654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82D1B78C-824F-4763-9501-3F0D6A7777A7}" type="datetimeFigureOut">
              <a:rPr lang="en-GB" smtClean="0"/>
              <a:t>14/03/2023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716B7B-FDB0-488B-929B-FA8E387BF5AA}" type="slidenum">
              <a:rPr lang="en-GB" smtClean="0"/>
              <a:t>‹nr.›</a:t>
            </a:fld>
            <a:endParaRPr lang="en-GB"/>
          </a:p>
        </p:txBody>
      </p:sp>
    </p:spTree>
    <p:extLst>
      <p:ext uri="{BB962C8B-B14F-4D97-AF65-F5344CB8AC3E}">
        <p14:creationId xmlns:p14="http://schemas.microsoft.com/office/powerpoint/2010/main" val="2320405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82D1B78C-824F-4763-9501-3F0D6A7777A7}" type="datetimeFigureOut">
              <a:rPr lang="en-GB" smtClean="0"/>
              <a:t>14/03/2023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D716B7B-FDB0-488B-929B-FA8E387BF5AA}" type="slidenum">
              <a:rPr lang="en-GB" smtClean="0"/>
              <a:t>‹nr.›</a:t>
            </a:fld>
            <a:endParaRPr lang="en-GB"/>
          </a:p>
        </p:txBody>
      </p:sp>
    </p:spTree>
    <p:extLst>
      <p:ext uri="{BB962C8B-B14F-4D97-AF65-F5344CB8AC3E}">
        <p14:creationId xmlns:p14="http://schemas.microsoft.com/office/powerpoint/2010/main" val="395532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7" name="Date Placeholder 2"/>
          <p:cNvSpPr>
            <a:spLocks noGrp="1"/>
          </p:cNvSpPr>
          <p:nvPr>
            <p:ph type="dt" sz="half" idx="10"/>
          </p:nvPr>
        </p:nvSpPr>
        <p:spPr/>
        <p:txBody>
          <a:bodyPr/>
          <a:lstStyle/>
          <a:p>
            <a:fld id="{82D1B78C-824F-4763-9501-3F0D6A7777A7}" type="datetimeFigureOut">
              <a:rPr lang="en-GB" smtClean="0"/>
              <a:t>14/03/2023</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ED716B7B-FDB0-488B-929B-FA8E387BF5AA}" type="slidenum">
              <a:rPr lang="en-GB" smtClean="0"/>
              <a:t>‹nr.›</a:t>
            </a:fld>
            <a:endParaRPr lang="en-GB"/>
          </a:p>
        </p:txBody>
      </p:sp>
    </p:spTree>
    <p:extLst>
      <p:ext uri="{BB962C8B-B14F-4D97-AF65-F5344CB8AC3E}">
        <p14:creationId xmlns:p14="http://schemas.microsoft.com/office/powerpoint/2010/main" val="3041312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2D1B78C-824F-4763-9501-3F0D6A7777A7}" type="datetimeFigureOut">
              <a:rPr lang="en-GB" smtClean="0"/>
              <a:t>14/03/2023</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ED716B7B-FDB0-488B-929B-FA8E387BF5AA}" type="slidenum">
              <a:rPr lang="en-GB" smtClean="0"/>
              <a:t>‹nr.›</a:t>
            </a:fld>
            <a:endParaRPr lang="en-GB"/>
          </a:p>
        </p:txBody>
      </p:sp>
    </p:spTree>
    <p:extLst>
      <p:ext uri="{BB962C8B-B14F-4D97-AF65-F5344CB8AC3E}">
        <p14:creationId xmlns:p14="http://schemas.microsoft.com/office/powerpoint/2010/main" val="2339089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nl-NL"/>
              <a:t>Klik om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7" name="Date Placeholder 4"/>
          <p:cNvSpPr>
            <a:spLocks noGrp="1"/>
          </p:cNvSpPr>
          <p:nvPr>
            <p:ph type="dt" sz="half" idx="10"/>
          </p:nvPr>
        </p:nvSpPr>
        <p:spPr/>
        <p:txBody>
          <a:bodyPr/>
          <a:lstStyle/>
          <a:p>
            <a:fld id="{82D1B78C-824F-4763-9501-3F0D6A7777A7}" type="datetimeFigureOut">
              <a:rPr lang="en-GB" smtClean="0"/>
              <a:t>14/03/2023</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ED716B7B-FDB0-488B-929B-FA8E387BF5AA}" type="slidenum">
              <a:rPr lang="en-GB" smtClean="0"/>
              <a:t>‹nr.›</a:t>
            </a:fld>
            <a:endParaRPr lang="en-GB"/>
          </a:p>
        </p:txBody>
      </p:sp>
    </p:spTree>
    <p:extLst>
      <p:ext uri="{BB962C8B-B14F-4D97-AF65-F5344CB8AC3E}">
        <p14:creationId xmlns:p14="http://schemas.microsoft.com/office/powerpoint/2010/main" val="180137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a:t>Klik om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82D1B78C-824F-4763-9501-3F0D6A7777A7}" type="datetimeFigureOut">
              <a:rPr lang="en-GB" smtClean="0"/>
              <a:t>14/03/2023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716B7B-FDB0-488B-929B-FA8E387BF5AA}" type="slidenum">
              <a:rPr lang="en-GB" smtClean="0"/>
              <a:t>‹nr.›</a:t>
            </a:fld>
            <a:endParaRPr lang="en-GB"/>
          </a:p>
        </p:txBody>
      </p:sp>
    </p:spTree>
    <p:extLst>
      <p:ext uri="{BB962C8B-B14F-4D97-AF65-F5344CB8AC3E}">
        <p14:creationId xmlns:p14="http://schemas.microsoft.com/office/powerpoint/2010/main" val="3802427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a:t>Klik om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2D1B78C-824F-4763-9501-3F0D6A7777A7}" type="datetimeFigureOut">
              <a:rPr lang="en-GB" smtClean="0"/>
              <a:t>14/03/2023</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ED716B7B-FDB0-488B-929B-FA8E387BF5AA}" type="slidenum">
              <a:rPr lang="en-GB" smtClean="0"/>
              <a:t>‹nr.›</a:t>
            </a:fld>
            <a:endParaRPr lang="en-GB"/>
          </a:p>
        </p:txBody>
      </p:sp>
    </p:spTree>
    <p:extLst>
      <p:ext uri="{BB962C8B-B14F-4D97-AF65-F5344CB8AC3E}">
        <p14:creationId xmlns:p14="http://schemas.microsoft.com/office/powerpoint/2010/main" val="3656333227"/>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results?search_query=johnny+hogenkamp" TargetMode="External"/><Relationship Id="rId2" Type="http://schemas.openxmlformats.org/officeDocument/2006/relationships/hyperlink" Target="https://www.youtube.com/watch?v=ow5WI1JoPhA"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npostart.nl/onze-boerderij/29-09-2019/KN_1708882"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03094" y="511167"/>
            <a:ext cx="5092906" cy="1574808"/>
          </a:xfrm>
        </p:spPr>
        <p:txBody>
          <a:bodyPr/>
          <a:lstStyle/>
          <a:p>
            <a:r>
              <a:rPr lang="nl-NL" dirty="0"/>
              <a:t>Varkens</a:t>
            </a:r>
            <a:endParaRPr lang="en-GB" dirty="0"/>
          </a:p>
        </p:txBody>
      </p:sp>
      <p:pic>
        <p:nvPicPr>
          <p:cNvPr id="7" name="Tijdelijke aanduiding voor afbeelding 6"/>
          <p:cNvPicPr>
            <a:picLocks noGrp="1" noChangeAspect="1"/>
          </p:cNvPicPr>
          <p:nvPr>
            <p:ph type="pic" idx="1"/>
          </p:nvPr>
        </p:nvPicPr>
        <p:blipFill>
          <a:blip r:embed="rId3"/>
          <a:srcRect l="30769" r="30769"/>
          <a:stretch>
            <a:fillRect/>
          </a:stretch>
        </p:blipFill>
        <p:spPr>
          <a:prstGeom prst="rect">
            <a:avLst/>
          </a:prstGeom>
        </p:spPr>
      </p:pic>
      <p:sp>
        <p:nvSpPr>
          <p:cNvPr id="5" name="Tijdelijke aanduiding voor tekst 4">
            <a:extLst>
              <a:ext uri="{FF2B5EF4-FFF2-40B4-BE49-F238E27FC236}">
                <a16:creationId xmlns:a16="http://schemas.microsoft.com/office/drawing/2014/main" id="{8BBC1964-83CD-2B36-6B51-D37E739655BE}"/>
              </a:ext>
            </a:extLst>
          </p:cNvPr>
          <p:cNvSpPr>
            <a:spLocks noGrp="1"/>
          </p:cNvSpPr>
          <p:nvPr>
            <p:ph type="body" sz="half" idx="2"/>
          </p:nvPr>
        </p:nvSpPr>
        <p:spPr>
          <a:xfrm>
            <a:off x="1011021" y="2400300"/>
            <a:ext cx="5084979" cy="1371600"/>
          </a:xfrm>
        </p:spPr>
        <p:txBody>
          <a:bodyPr>
            <a:noAutofit/>
          </a:bodyPr>
          <a:lstStyle/>
          <a:p>
            <a:r>
              <a:rPr lang="nl-NL" sz="2400" b="1" dirty="0"/>
              <a:t>14 maart </a:t>
            </a:r>
            <a:r>
              <a:rPr lang="nl-NL" sz="2400" dirty="0"/>
              <a:t>Theorie op school</a:t>
            </a:r>
          </a:p>
          <a:p>
            <a:r>
              <a:rPr lang="nl-NL" sz="2400" b="1" dirty="0"/>
              <a:t>21 maart </a:t>
            </a:r>
            <a:r>
              <a:rPr lang="nl-NL" sz="2400" dirty="0"/>
              <a:t>studiedag</a:t>
            </a:r>
          </a:p>
          <a:p>
            <a:r>
              <a:rPr lang="nl-NL" sz="2400" b="1" dirty="0"/>
              <a:t>28 maart </a:t>
            </a:r>
            <a:r>
              <a:rPr lang="nl-NL" sz="2400" dirty="0"/>
              <a:t>op excursie de varkensstal in</a:t>
            </a:r>
          </a:p>
          <a:p>
            <a:r>
              <a:rPr lang="nl-NL" sz="2400" dirty="0"/>
              <a:t>Groep A: 11.00-12.30 uur</a:t>
            </a:r>
          </a:p>
          <a:p>
            <a:r>
              <a:rPr lang="nl-NL" sz="2400" dirty="0"/>
              <a:t>Groep B: 13.00 – 14.30 uur</a:t>
            </a:r>
          </a:p>
        </p:txBody>
      </p:sp>
    </p:spTree>
    <p:extLst>
      <p:ext uri="{BB962C8B-B14F-4D97-AF65-F5344CB8AC3E}">
        <p14:creationId xmlns:p14="http://schemas.microsoft.com/office/powerpoint/2010/main" val="413177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59301" y="1474969"/>
            <a:ext cx="2823919" cy="1868760"/>
          </a:xfrm>
        </p:spPr>
        <p:txBody>
          <a:bodyPr>
            <a:normAutofit/>
          </a:bodyPr>
          <a:lstStyle/>
          <a:p>
            <a:r>
              <a:rPr lang="nl-NL" sz="3600"/>
              <a:t>Het bedrijf</a:t>
            </a:r>
          </a:p>
        </p:txBody>
      </p:sp>
      <p:sp>
        <p:nvSpPr>
          <p:cNvPr id="3" name="Ondertitel 2"/>
          <p:cNvSpPr>
            <a:spLocks noGrp="1"/>
          </p:cNvSpPr>
          <p:nvPr>
            <p:ph type="subTitle" idx="1"/>
          </p:nvPr>
        </p:nvSpPr>
        <p:spPr>
          <a:xfrm>
            <a:off x="659302" y="3531204"/>
            <a:ext cx="2823919" cy="1610643"/>
          </a:xfrm>
        </p:spPr>
        <p:txBody>
          <a:bodyPr>
            <a:normAutofit/>
          </a:bodyPr>
          <a:lstStyle/>
          <a:p>
            <a:endParaRPr lang="nl-NL" sz="1600"/>
          </a:p>
        </p:txBody>
      </p:sp>
      <p:pic>
        <p:nvPicPr>
          <p:cNvPr id="4" name="Afbeelding 3"/>
          <p:cNvPicPr>
            <a:picLocks noChangeAspect="1"/>
          </p:cNvPicPr>
          <p:nvPr/>
        </p:nvPicPr>
        <p:blipFill>
          <a:blip r:embed="rId2"/>
          <a:stretch>
            <a:fillRect/>
          </a:stretch>
        </p:blipFill>
        <p:spPr>
          <a:xfrm>
            <a:off x="4854923" y="1116345"/>
            <a:ext cx="5809821" cy="3866172"/>
          </a:xfrm>
          <a:prstGeom prst="rect">
            <a:avLst/>
          </a:prstGeom>
        </p:spPr>
      </p:pic>
    </p:spTree>
    <p:extLst>
      <p:ext uri="{BB962C8B-B14F-4D97-AF65-F5344CB8AC3E}">
        <p14:creationId xmlns:p14="http://schemas.microsoft.com/office/powerpoint/2010/main" val="3796800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7555992" y="707475"/>
            <a:ext cx="3157577" cy="1312001"/>
          </a:xfrm>
        </p:spPr>
        <p:txBody>
          <a:bodyPr anchor="t">
            <a:normAutofit/>
          </a:bodyPr>
          <a:lstStyle/>
          <a:p>
            <a:r>
              <a:rPr lang="nl-NL" sz="2800"/>
              <a:t>Historische ontwikkeling</a:t>
            </a:r>
          </a:p>
        </p:txBody>
      </p:sp>
      <p:sp>
        <p:nvSpPr>
          <p:cNvPr id="8" name="Content Placeholder 7">
            <a:extLst>
              <a:ext uri="{FF2B5EF4-FFF2-40B4-BE49-F238E27FC236}">
                <a16:creationId xmlns:a16="http://schemas.microsoft.com/office/drawing/2014/main" id="{8219C66B-1651-4904-885F-256206764C15}"/>
              </a:ext>
            </a:extLst>
          </p:cNvPr>
          <p:cNvSpPr>
            <a:spLocks noGrp="1"/>
          </p:cNvSpPr>
          <p:nvPr>
            <p:ph idx="1"/>
          </p:nvPr>
        </p:nvSpPr>
        <p:spPr>
          <a:xfrm>
            <a:off x="7554138" y="2273608"/>
            <a:ext cx="3159432" cy="3940925"/>
          </a:xfrm>
        </p:spPr>
        <p:txBody>
          <a:bodyPr>
            <a:normAutofit/>
          </a:bodyPr>
          <a:lstStyle/>
          <a:p>
            <a:endParaRPr lang="en-US"/>
          </a:p>
        </p:txBody>
      </p:sp>
      <p:pic>
        <p:nvPicPr>
          <p:cNvPr id="4" name="Tijdelijke aanduiding voor inhoud 3"/>
          <p:cNvPicPr>
            <a:picLocks noChangeAspect="1"/>
          </p:cNvPicPr>
          <p:nvPr/>
        </p:nvPicPr>
        <p:blipFill>
          <a:blip r:embed="rId3"/>
          <a:stretch>
            <a:fillRect/>
          </a:stretch>
        </p:blipFill>
        <p:spPr>
          <a:xfrm>
            <a:off x="1136348" y="1840717"/>
            <a:ext cx="5761020" cy="3240574"/>
          </a:xfrm>
          <a:prstGeom prst="rect">
            <a:avLst/>
          </a:prstGeom>
        </p:spPr>
      </p:pic>
    </p:spTree>
    <p:extLst>
      <p:ext uri="{BB962C8B-B14F-4D97-AF65-F5344CB8AC3E}">
        <p14:creationId xmlns:p14="http://schemas.microsoft.com/office/powerpoint/2010/main" val="247609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Vragen</a:t>
            </a:r>
            <a:endParaRPr lang="en-GB" dirty="0"/>
          </a:p>
        </p:txBody>
      </p:sp>
      <p:sp>
        <p:nvSpPr>
          <p:cNvPr id="3" name="Tijdelijke aanduiding voor inhoud 2"/>
          <p:cNvSpPr>
            <a:spLocks noGrp="1"/>
          </p:cNvSpPr>
          <p:nvPr>
            <p:ph idx="1"/>
          </p:nvPr>
        </p:nvSpPr>
        <p:spPr/>
        <p:txBody>
          <a:bodyPr/>
          <a:lstStyle/>
          <a:p>
            <a:r>
              <a:rPr lang="nl-NL" dirty="0"/>
              <a:t>Hoe lang draagt een zeug?</a:t>
            </a:r>
          </a:p>
          <a:p>
            <a:endParaRPr lang="nl-NL" dirty="0"/>
          </a:p>
          <a:p>
            <a:r>
              <a:rPr lang="nl-NL" dirty="0"/>
              <a:t>Hoeveel biggen krijgt een zeug per keer?</a:t>
            </a:r>
          </a:p>
          <a:p>
            <a:pPr marL="0" indent="0">
              <a:buNone/>
            </a:pPr>
            <a:endParaRPr lang="nl-NL" dirty="0"/>
          </a:p>
          <a:p>
            <a:r>
              <a:rPr lang="nl-NL" dirty="0"/>
              <a:t>Hoe lang blijven biggen gemiddeld bij de zeug op een gangbaar bedrijf in Nederland?</a:t>
            </a:r>
          </a:p>
          <a:p>
            <a:endParaRPr lang="nl-NL" dirty="0"/>
          </a:p>
          <a:p>
            <a:r>
              <a:rPr lang="nl-NL" dirty="0"/>
              <a:t>Hoe heet een jonge zeug?</a:t>
            </a:r>
          </a:p>
          <a:p>
            <a:endParaRPr lang="nl-NL" dirty="0"/>
          </a:p>
        </p:txBody>
      </p:sp>
    </p:spTree>
    <p:extLst>
      <p:ext uri="{BB962C8B-B14F-4D97-AF65-F5344CB8AC3E}">
        <p14:creationId xmlns:p14="http://schemas.microsoft.com/office/powerpoint/2010/main" val="295654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Vragen</a:t>
            </a:r>
            <a:endParaRPr lang="en-GB" dirty="0"/>
          </a:p>
        </p:txBody>
      </p:sp>
      <p:sp>
        <p:nvSpPr>
          <p:cNvPr id="3" name="Tijdelijke aanduiding voor inhoud 2"/>
          <p:cNvSpPr>
            <a:spLocks noGrp="1"/>
          </p:cNvSpPr>
          <p:nvPr>
            <p:ph idx="1"/>
          </p:nvPr>
        </p:nvSpPr>
        <p:spPr/>
        <p:txBody>
          <a:bodyPr>
            <a:normAutofit/>
          </a:bodyPr>
          <a:lstStyle/>
          <a:p>
            <a:r>
              <a:rPr lang="nl-NL" dirty="0"/>
              <a:t>Hoe lang draagt een zeug?</a:t>
            </a:r>
          </a:p>
          <a:p>
            <a:r>
              <a:rPr lang="nl-NL" i="1" dirty="0"/>
              <a:t>3 maanden + 3 weken + 3 dagen OF 115 dagen</a:t>
            </a:r>
          </a:p>
          <a:p>
            <a:r>
              <a:rPr lang="nl-NL" dirty="0"/>
              <a:t>Hoeveel biggen krijgt een zeug per keer?</a:t>
            </a:r>
          </a:p>
          <a:p>
            <a:r>
              <a:rPr lang="nl-NL" i="1" dirty="0"/>
              <a:t>Gemiddeld 13 biggen (soms wel 16)</a:t>
            </a:r>
            <a:endParaRPr lang="nl-NL" dirty="0"/>
          </a:p>
          <a:p>
            <a:r>
              <a:rPr lang="nl-NL" dirty="0"/>
              <a:t>Hoe lang blijven biggen gemiddeld bij de zeug op een gangbaar bedrijf in Nederland?</a:t>
            </a:r>
          </a:p>
          <a:p>
            <a:r>
              <a:rPr lang="nl-NL" i="1" dirty="0"/>
              <a:t>Vier weken</a:t>
            </a:r>
          </a:p>
          <a:p>
            <a:r>
              <a:rPr lang="nl-NL" dirty="0"/>
              <a:t>Hoe heet een jonge zeug?</a:t>
            </a:r>
          </a:p>
          <a:p>
            <a:r>
              <a:rPr lang="nl-NL" i="1" dirty="0" err="1"/>
              <a:t>Gelt</a:t>
            </a:r>
            <a:r>
              <a:rPr lang="nl-NL" i="1" dirty="0"/>
              <a:t> </a:t>
            </a:r>
          </a:p>
        </p:txBody>
      </p:sp>
    </p:spTree>
    <p:extLst>
      <p:ext uri="{BB962C8B-B14F-4D97-AF65-F5344CB8AC3E}">
        <p14:creationId xmlns:p14="http://schemas.microsoft.com/office/powerpoint/2010/main" val="381305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Biggen per zeug per jaar</a:t>
            </a:r>
            <a:endParaRPr lang="en-GB" dirty="0"/>
          </a:p>
        </p:txBody>
      </p:sp>
      <p:sp>
        <p:nvSpPr>
          <p:cNvPr id="3" name="Tijdelijke aanduiding voor inhoud 2"/>
          <p:cNvSpPr>
            <a:spLocks noGrp="1"/>
          </p:cNvSpPr>
          <p:nvPr>
            <p:ph idx="1"/>
          </p:nvPr>
        </p:nvSpPr>
        <p:spPr/>
        <p:txBody>
          <a:bodyPr/>
          <a:lstStyle/>
          <a:p>
            <a:pPr fontAlgn="t"/>
            <a:r>
              <a:rPr lang="nl-NL" b="1" dirty="0"/>
              <a:t>Kengetal</a:t>
            </a:r>
            <a:r>
              <a:rPr lang="en-GB" b="1" dirty="0" err="1"/>
              <a:t>len</a:t>
            </a:r>
            <a:r>
              <a:rPr lang="en-GB" b="1" dirty="0"/>
              <a:t> </a:t>
            </a:r>
            <a:r>
              <a:rPr lang="nl-NL" b="1" dirty="0"/>
              <a:t>in 2014 </a:t>
            </a:r>
            <a:endParaRPr lang="en-GB" b="1" dirty="0"/>
          </a:p>
          <a:p>
            <a:pPr fontAlgn="t"/>
            <a:r>
              <a:rPr lang="nl-NL" dirty="0"/>
              <a:t>Levend geboren biggen per zeug per jaar</a:t>
            </a:r>
            <a:r>
              <a:rPr lang="en-GB" dirty="0"/>
              <a:t>: </a:t>
            </a:r>
            <a:r>
              <a:rPr lang="nl-NL" dirty="0"/>
              <a:t>33,9 st.</a:t>
            </a:r>
            <a:endParaRPr lang="en-GB" dirty="0"/>
          </a:p>
          <a:p>
            <a:pPr fontAlgn="t"/>
            <a:r>
              <a:rPr lang="nl-NL" dirty="0"/>
              <a:t>Grootgebrachte biggen per zeug per jaar</a:t>
            </a:r>
            <a:r>
              <a:rPr lang="en-GB" dirty="0"/>
              <a:t>: </a:t>
            </a:r>
            <a:r>
              <a:rPr lang="nl-NL" dirty="0"/>
              <a:t>28,6 st.</a:t>
            </a:r>
          </a:p>
          <a:p>
            <a:pPr fontAlgn="t"/>
            <a:endParaRPr lang="nl-NL" dirty="0"/>
          </a:p>
          <a:p>
            <a:pPr fontAlgn="t"/>
            <a:r>
              <a:rPr lang="nl-NL" dirty="0"/>
              <a:t>2022…</a:t>
            </a:r>
            <a:endParaRPr lang="en-GB" dirty="0"/>
          </a:p>
          <a:p>
            <a:endParaRPr lang="en-GB" dirty="0"/>
          </a:p>
        </p:txBody>
      </p:sp>
    </p:spTree>
    <p:extLst>
      <p:ext uri="{BB962C8B-B14F-4D97-AF65-F5344CB8AC3E}">
        <p14:creationId xmlns:p14="http://schemas.microsoft.com/office/powerpoint/2010/main" val="29231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Gewichten</a:t>
            </a:r>
          </a:p>
        </p:txBody>
      </p:sp>
      <p:sp>
        <p:nvSpPr>
          <p:cNvPr id="3" name="Tijdelijke aanduiding voor inhoud 2"/>
          <p:cNvSpPr>
            <a:spLocks noGrp="1"/>
          </p:cNvSpPr>
          <p:nvPr>
            <p:ph idx="1"/>
          </p:nvPr>
        </p:nvSpPr>
        <p:spPr/>
        <p:txBody>
          <a:bodyPr/>
          <a:lstStyle/>
          <a:p>
            <a:r>
              <a:rPr lang="nl-NL" dirty="0"/>
              <a:t>Wat is een gewicht van:</a:t>
            </a:r>
          </a:p>
          <a:p>
            <a:pPr lvl="1"/>
            <a:r>
              <a:rPr lang="nl-NL" dirty="0"/>
              <a:t>Een volwassen beer?</a:t>
            </a:r>
          </a:p>
          <a:p>
            <a:pPr lvl="1"/>
            <a:r>
              <a:rPr lang="nl-NL" dirty="0"/>
              <a:t>Een volwassen zeug?</a:t>
            </a:r>
          </a:p>
          <a:p>
            <a:pPr lvl="1"/>
            <a:r>
              <a:rPr lang="nl-NL" dirty="0"/>
              <a:t>Een vleesvarken voordat hij geslacht wordt?</a:t>
            </a:r>
          </a:p>
          <a:p>
            <a:pPr lvl="1"/>
            <a:r>
              <a:rPr lang="nl-NL" dirty="0"/>
              <a:t>Een vleesvarken aan het begin van de mestperiode?</a:t>
            </a:r>
          </a:p>
          <a:p>
            <a:pPr lvl="1"/>
            <a:r>
              <a:rPr lang="nl-NL" dirty="0"/>
              <a:t>Een big op met moment van spenen?</a:t>
            </a:r>
          </a:p>
          <a:p>
            <a:pPr lvl="1"/>
            <a:r>
              <a:rPr lang="nl-NL" dirty="0"/>
              <a:t>Een pasgeboren big?</a:t>
            </a:r>
          </a:p>
        </p:txBody>
      </p:sp>
    </p:spTree>
    <p:extLst>
      <p:ext uri="{BB962C8B-B14F-4D97-AF65-F5344CB8AC3E}">
        <p14:creationId xmlns:p14="http://schemas.microsoft.com/office/powerpoint/2010/main" val="192552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Opbouw</a:t>
            </a:r>
            <a:endParaRPr lang="en-GB" dirty="0"/>
          </a:p>
        </p:txBody>
      </p:sp>
      <p:sp>
        <p:nvSpPr>
          <p:cNvPr id="3" name="Tijdelijke aanduiding voor inhoud 2"/>
          <p:cNvSpPr>
            <a:spLocks noGrp="1"/>
          </p:cNvSpPr>
          <p:nvPr>
            <p:ph idx="1"/>
          </p:nvPr>
        </p:nvSpPr>
        <p:spPr/>
        <p:txBody>
          <a:bodyPr>
            <a:normAutofit/>
          </a:bodyPr>
          <a:lstStyle/>
          <a:p>
            <a:r>
              <a:rPr lang="nl-NL" dirty="0"/>
              <a:t>Vermeerderingsbedrijven</a:t>
            </a:r>
          </a:p>
          <a:p>
            <a:r>
              <a:rPr lang="nl-NL" dirty="0"/>
              <a:t>Vleesvarkensbedrijven</a:t>
            </a:r>
          </a:p>
          <a:p>
            <a:r>
              <a:rPr lang="nl-NL" dirty="0"/>
              <a:t>Gesloten bedrijven: vermeerderen en vetmesten op hetzelfde bedrijf</a:t>
            </a:r>
          </a:p>
          <a:p>
            <a:endParaRPr lang="nl-NL" dirty="0"/>
          </a:p>
          <a:p>
            <a:pPr marL="0" indent="0">
              <a:buNone/>
            </a:pPr>
            <a:endParaRPr lang="nl-NL" dirty="0"/>
          </a:p>
          <a:p>
            <a:r>
              <a:rPr lang="nl-NL" dirty="0"/>
              <a:t>Biggen: 0-4 weken</a:t>
            </a:r>
          </a:p>
          <a:p>
            <a:r>
              <a:rPr lang="nl-NL" dirty="0"/>
              <a:t>Gespeende biggen: 4-10 weken (25 kg)</a:t>
            </a:r>
          </a:p>
          <a:p>
            <a:r>
              <a:rPr lang="nl-NL" dirty="0"/>
              <a:t>Vleesvarkens: 10 weken – ca. 6 maanden  (115-120 kg)</a:t>
            </a:r>
          </a:p>
        </p:txBody>
      </p:sp>
    </p:spTree>
    <p:extLst>
      <p:ext uri="{BB962C8B-B14F-4D97-AF65-F5344CB8AC3E}">
        <p14:creationId xmlns:p14="http://schemas.microsoft.com/office/powerpoint/2010/main" val="146817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Beren</a:t>
            </a:r>
            <a:endParaRPr lang="en-GB" dirty="0"/>
          </a:p>
        </p:txBody>
      </p:sp>
      <p:sp>
        <p:nvSpPr>
          <p:cNvPr id="3" name="Tijdelijke aanduiding voor inhoud 2"/>
          <p:cNvSpPr>
            <a:spLocks noGrp="1"/>
          </p:cNvSpPr>
          <p:nvPr>
            <p:ph idx="1"/>
          </p:nvPr>
        </p:nvSpPr>
        <p:spPr/>
        <p:txBody>
          <a:bodyPr/>
          <a:lstStyle/>
          <a:p>
            <a:r>
              <a:rPr lang="nl-NL" dirty="0"/>
              <a:t>Inseminatie </a:t>
            </a:r>
          </a:p>
          <a:p>
            <a:endParaRPr lang="nl-NL" dirty="0"/>
          </a:p>
          <a:p>
            <a:r>
              <a:rPr lang="nl-NL" dirty="0"/>
              <a:t>Zoekbeer</a:t>
            </a:r>
          </a:p>
          <a:p>
            <a:endParaRPr lang="nl-NL" dirty="0"/>
          </a:p>
          <a:p>
            <a:r>
              <a:rPr lang="nl-NL" dirty="0"/>
              <a:t>Eindbeer/ fokkerijberen</a:t>
            </a:r>
          </a:p>
          <a:p>
            <a:endParaRPr lang="nl-NL" dirty="0"/>
          </a:p>
          <a:p>
            <a:endParaRPr lang="en-GB" dirty="0"/>
          </a:p>
        </p:txBody>
      </p:sp>
    </p:spTree>
    <p:extLst>
      <p:ext uri="{BB962C8B-B14F-4D97-AF65-F5344CB8AC3E}">
        <p14:creationId xmlns:p14="http://schemas.microsoft.com/office/powerpoint/2010/main" val="1890778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Kraamstal</a:t>
            </a:r>
            <a:endParaRPr lang="en-GB" dirty="0"/>
          </a:p>
        </p:txBody>
      </p:sp>
      <p:pic>
        <p:nvPicPr>
          <p:cNvPr id="4" name="Tijdelijke aanduiding voor inhoud 3"/>
          <p:cNvPicPr>
            <a:picLocks noGrp="1" noChangeAspect="1"/>
          </p:cNvPicPr>
          <p:nvPr>
            <p:ph idx="1"/>
          </p:nvPr>
        </p:nvPicPr>
        <p:blipFill>
          <a:blip r:embed="rId3"/>
          <a:stretch>
            <a:fillRect/>
          </a:stretch>
        </p:blipFill>
        <p:spPr>
          <a:xfrm>
            <a:off x="2779713" y="2052638"/>
            <a:ext cx="5594349" cy="4195762"/>
          </a:xfrm>
          <a:prstGeom prst="rect">
            <a:avLst/>
          </a:prstGeom>
        </p:spPr>
      </p:pic>
      <p:cxnSp>
        <p:nvCxnSpPr>
          <p:cNvPr id="6" name="Rechte verbindingslijn met pijl 13"/>
          <p:cNvCxnSpPr>
            <a:cxnSpLocks noChangeShapeType="1"/>
          </p:cNvCxnSpPr>
          <p:nvPr/>
        </p:nvCxnSpPr>
        <p:spPr bwMode="auto">
          <a:xfrm flipV="1">
            <a:off x="8721839" y="1405716"/>
            <a:ext cx="431800" cy="1501775"/>
          </a:xfrm>
          <a:prstGeom prst="straightConnector1">
            <a:avLst/>
          </a:prstGeom>
          <a:noFill/>
          <a:ln w="38100" algn="ctr">
            <a:solidFill>
              <a:srgbClr val="92D05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kstvak 11"/>
          <p:cNvSpPr txBox="1">
            <a:spLocks noChangeArrowheads="1"/>
          </p:cNvSpPr>
          <p:nvPr/>
        </p:nvSpPr>
        <p:spPr bwMode="auto">
          <a:xfrm>
            <a:off x="8418830" y="612797"/>
            <a:ext cx="2736850" cy="466725"/>
          </a:xfrm>
          <a:prstGeom prst="rect">
            <a:avLst/>
          </a:prstGeom>
          <a:solidFill>
            <a:schemeClr val="bg1"/>
          </a:solidFill>
          <a:ln w="9525">
            <a:solidFill>
              <a:srgbClr val="000000"/>
            </a:solidFill>
            <a:miter lim="800000"/>
            <a:headEnd/>
            <a:tailEnd/>
          </a:ln>
        </p:spPr>
        <p:txBody>
          <a:bodyPr>
            <a:spAutoFit/>
          </a:bodyPr>
          <a:lstStyle>
            <a:lvl1pPr>
              <a:defRPr sz="2100">
                <a:solidFill>
                  <a:schemeClr val="tx1"/>
                </a:solidFill>
                <a:latin typeface="Verdana" panose="020B0604030504040204" pitchFamily="34" charset="0"/>
              </a:defRPr>
            </a:lvl1pPr>
            <a:lvl2pPr marL="742950" indent="-285750">
              <a:buChar char="–"/>
              <a:defRPr sz="28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buChar char="–"/>
              <a:defRPr sz="2000">
                <a:solidFill>
                  <a:schemeClr val="tx1"/>
                </a:solidFill>
                <a:latin typeface="Verdana" panose="020B0604030504040204" pitchFamily="34" charset="0"/>
              </a:defRPr>
            </a:lvl4pPr>
            <a:lvl5pPr marL="2057400" indent="-22860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nl-NL" altLang="nl-NL" sz="1200" u="sng"/>
              <a:t>Zeugenbox</a:t>
            </a:r>
            <a:r>
              <a:rPr lang="nl-NL" altLang="nl-NL" sz="1200"/>
              <a:t>: De zeug wordt individueel gehuisvest</a:t>
            </a:r>
          </a:p>
        </p:txBody>
      </p:sp>
      <p:sp>
        <p:nvSpPr>
          <p:cNvPr id="8" name="Tekstvak 22"/>
          <p:cNvSpPr txBox="1">
            <a:spLocks noChangeArrowheads="1"/>
          </p:cNvSpPr>
          <p:nvPr/>
        </p:nvSpPr>
        <p:spPr bwMode="auto">
          <a:xfrm>
            <a:off x="3938815" y="430234"/>
            <a:ext cx="3960813" cy="831850"/>
          </a:xfrm>
          <a:prstGeom prst="rect">
            <a:avLst/>
          </a:prstGeom>
          <a:solidFill>
            <a:schemeClr val="bg1"/>
          </a:solidFill>
          <a:ln w="9525">
            <a:solidFill>
              <a:srgbClr val="000000"/>
            </a:solidFill>
            <a:miter lim="800000"/>
            <a:headEnd/>
            <a:tailEnd/>
          </a:ln>
        </p:spPr>
        <p:txBody>
          <a:bodyPr>
            <a:spAutoFit/>
          </a:bodyPr>
          <a:lstStyle>
            <a:lvl1pPr>
              <a:defRPr sz="2100">
                <a:solidFill>
                  <a:schemeClr val="tx1"/>
                </a:solidFill>
                <a:latin typeface="Verdana" panose="020B0604030504040204" pitchFamily="34" charset="0"/>
              </a:defRPr>
            </a:lvl1pPr>
            <a:lvl2pPr marL="742950" indent="-285750">
              <a:buChar char="–"/>
              <a:defRPr sz="28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buChar char="–"/>
              <a:defRPr sz="2000">
                <a:solidFill>
                  <a:schemeClr val="tx1"/>
                </a:solidFill>
                <a:latin typeface="Verdana" panose="020B0604030504040204" pitchFamily="34" charset="0"/>
              </a:defRPr>
            </a:lvl4pPr>
            <a:lvl5pPr marL="2057400" indent="-22860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nl-NL" altLang="nl-NL" sz="1200" u="sng"/>
              <a:t>Roosters</a:t>
            </a:r>
            <a:r>
              <a:rPr lang="nl-NL" altLang="nl-NL" sz="1200"/>
              <a:t>: Meestal volledig roosters vanwege de hygiëne. Soorten roosters: betonnen roosters, metalen roosters en kunststofroosters</a:t>
            </a:r>
          </a:p>
        </p:txBody>
      </p:sp>
      <p:cxnSp>
        <p:nvCxnSpPr>
          <p:cNvPr id="10" name="Rechte verbindingslijn met pijl 20"/>
          <p:cNvCxnSpPr>
            <a:cxnSpLocks noChangeShapeType="1"/>
          </p:cNvCxnSpPr>
          <p:nvPr/>
        </p:nvCxnSpPr>
        <p:spPr bwMode="auto">
          <a:xfrm flipH="1" flipV="1">
            <a:off x="6778233" y="1079522"/>
            <a:ext cx="1036637" cy="4208463"/>
          </a:xfrm>
          <a:prstGeom prst="straightConnector1">
            <a:avLst/>
          </a:prstGeom>
          <a:noFill/>
          <a:ln w="38100" algn="ctr">
            <a:solidFill>
              <a:srgbClr val="92D05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ijdelijke aanduiding voor inhoud 8"/>
          <p:cNvSpPr txBox="1">
            <a:spLocks/>
          </p:cNvSpPr>
          <p:nvPr/>
        </p:nvSpPr>
        <p:spPr>
          <a:xfrm>
            <a:off x="467558" y="1152983"/>
            <a:ext cx="2564288" cy="3558397"/>
          </a:xfrm>
          <a:prstGeom prst="rect">
            <a:avLst/>
          </a:prstGeom>
          <a:ln w="25400">
            <a:solidFill>
              <a:srgbClr val="000000"/>
            </a:solidFill>
          </a:ln>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Tx/>
              <a:buNone/>
              <a:defRPr/>
            </a:pPr>
            <a:r>
              <a:rPr lang="nl-NL" sz="1600" b="1" dirty="0"/>
              <a:t>De kraamafdeling:</a:t>
            </a:r>
          </a:p>
          <a:p>
            <a:pPr>
              <a:defRPr/>
            </a:pPr>
            <a:r>
              <a:rPr lang="nl-NL" sz="1400" dirty="0"/>
              <a:t>Een  week voor het werpen komt de zeug in het kraamhok.</a:t>
            </a:r>
          </a:p>
          <a:p>
            <a:pPr>
              <a:defRPr/>
            </a:pPr>
            <a:r>
              <a:rPr lang="nl-NL" sz="1400" dirty="0"/>
              <a:t>Toom – zogende zeug </a:t>
            </a:r>
          </a:p>
          <a:p>
            <a:pPr>
              <a:defRPr/>
            </a:pPr>
            <a:r>
              <a:rPr lang="nl-NL" sz="1400" dirty="0"/>
              <a:t>Een zoogperiode duurt plusminus 25 dagen (spenen)</a:t>
            </a:r>
          </a:p>
          <a:p>
            <a:pPr>
              <a:defRPr/>
            </a:pPr>
            <a:r>
              <a:rPr lang="nl-NL" sz="1400" dirty="0"/>
              <a:t>Als biggen blijven: </a:t>
            </a:r>
            <a:r>
              <a:rPr lang="nl-NL" sz="1400" b="1" dirty="0" err="1"/>
              <a:t>kraamopfokhok</a:t>
            </a:r>
            <a:endParaRPr lang="nl-NL" sz="1400" b="1" dirty="0"/>
          </a:p>
          <a:p>
            <a:pPr>
              <a:defRPr/>
            </a:pPr>
            <a:r>
              <a:rPr lang="nl-NL" sz="1400" dirty="0"/>
              <a:t>Zeugenkaart</a:t>
            </a:r>
          </a:p>
          <a:p>
            <a:pPr marL="0" indent="0">
              <a:buFontTx/>
              <a:buNone/>
              <a:defRPr/>
            </a:pPr>
            <a:endParaRPr lang="nl-NL" sz="1400" dirty="0"/>
          </a:p>
        </p:txBody>
      </p:sp>
    </p:spTree>
    <p:extLst>
      <p:ext uri="{BB962C8B-B14F-4D97-AF65-F5344CB8AC3E}">
        <p14:creationId xmlns:p14="http://schemas.microsoft.com/office/powerpoint/2010/main" val="946129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ltLang="nl-NL" dirty="0"/>
              <a:t>Huisvestingssysteem zeugen met biggen</a:t>
            </a:r>
            <a:endParaRPr lang="nl-NL" dirty="0"/>
          </a:p>
        </p:txBody>
      </p:sp>
      <p:sp>
        <p:nvSpPr>
          <p:cNvPr id="3" name="Tijdelijke aanduiding voor inhoud 2"/>
          <p:cNvSpPr>
            <a:spLocks noGrp="1"/>
          </p:cNvSpPr>
          <p:nvPr>
            <p:ph idx="1"/>
          </p:nvPr>
        </p:nvSpPr>
        <p:spPr>
          <a:xfrm>
            <a:off x="1097280" y="1975756"/>
            <a:ext cx="10058400" cy="3893337"/>
          </a:xfrm>
        </p:spPr>
        <p:txBody>
          <a:bodyPr>
            <a:normAutofit fontScale="92500" lnSpcReduction="20000"/>
          </a:bodyPr>
          <a:lstStyle/>
          <a:p>
            <a:pPr marL="400050" indent="-400050"/>
            <a:r>
              <a:rPr lang="nl-NL" altLang="nl-NL" dirty="0"/>
              <a:t>Controlegang (± 0,8 m breed)</a:t>
            </a:r>
          </a:p>
          <a:p>
            <a:pPr marL="400050" indent="-400050"/>
            <a:r>
              <a:rPr lang="nl-NL" altLang="nl-NL" dirty="0"/>
              <a:t>Aan beide zijde van de controlegang kraamhokken</a:t>
            </a:r>
          </a:p>
          <a:p>
            <a:pPr marL="400050" indent="-400050"/>
            <a:r>
              <a:rPr lang="nl-NL" altLang="nl-NL" dirty="0"/>
              <a:t>Hokbreedte ± 2,00 m en diepte ± 2,50 m</a:t>
            </a:r>
          </a:p>
          <a:p>
            <a:pPr marL="400050" indent="-400050"/>
            <a:r>
              <a:rPr lang="nl-NL" altLang="nl-NL" dirty="0"/>
              <a:t>Zeugen zijn individueel gehuisvest en gefixeerd d.m.v. boxen</a:t>
            </a:r>
          </a:p>
          <a:p>
            <a:pPr marL="400050" indent="-400050"/>
            <a:r>
              <a:rPr lang="nl-NL" altLang="nl-NL" dirty="0"/>
              <a:t>Gedeeltelijk dichte vloer</a:t>
            </a:r>
          </a:p>
          <a:p>
            <a:pPr marL="990600" lvl="1" indent="-533400">
              <a:buFont typeface="Wingdings" panose="05000000000000000000" pitchFamily="2" charset="2"/>
              <a:buChar char="Ø"/>
            </a:pPr>
            <a:r>
              <a:rPr lang="nl-NL" altLang="nl-NL" sz="1600" dirty="0"/>
              <a:t>Biggennest</a:t>
            </a:r>
          </a:p>
          <a:p>
            <a:pPr marL="990600" lvl="1" indent="-533400">
              <a:buFont typeface="Wingdings" panose="05000000000000000000" pitchFamily="2" charset="2"/>
              <a:buChar char="Ø"/>
            </a:pPr>
            <a:r>
              <a:rPr lang="nl-NL" altLang="nl-NL" sz="1600" dirty="0"/>
              <a:t>Onder de schouders van de zeug</a:t>
            </a:r>
          </a:p>
          <a:p>
            <a:pPr marL="400050" indent="-400050"/>
            <a:r>
              <a:rPr lang="nl-NL" altLang="nl-NL" dirty="0"/>
              <a:t>Meestal geplastificeerde metalen roosters</a:t>
            </a:r>
          </a:p>
          <a:p>
            <a:pPr marL="400050" indent="-400050"/>
            <a:r>
              <a:rPr lang="nl-NL" altLang="nl-NL" dirty="0" err="1"/>
              <a:t>Kraamopfokhokken</a:t>
            </a:r>
            <a:r>
              <a:rPr lang="nl-NL" altLang="nl-NL" dirty="0"/>
              <a:t>: biggen blijven en zeug gaat weg</a:t>
            </a:r>
          </a:p>
          <a:p>
            <a:pPr marL="0" indent="0">
              <a:buNone/>
            </a:pPr>
            <a:r>
              <a:rPr lang="nl-NL" altLang="nl-NL" dirty="0"/>
              <a:t>	- Voordeel: minder stress en schoonmaakwerk</a:t>
            </a:r>
          </a:p>
          <a:p>
            <a:pPr marL="0" indent="0">
              <a:buNone/>
            </a:pPr>
            <a:r>
              <a:rPr lang="nl-NL" altLang="nl-NL" dirty="0"/>
              <a:t>	- Nadeel: duurdere bouwkosten</a:t>
            </a:r>
          </a:p>
          <a:p>
            <a:endParaRPr lang="nl-NL" dirty="0"/>
          </a:p>
        </p:txBody>
      </p:sp>
    </p:spTree>
    <p:extLst>
      <p:ext uri="{BB962C8B-B14F-4D97-AF65-F5344CB8AC3E}">
        <p14:creationId xmlns:p14="http://schemas.microsoft.com/office/powerpoint/2010/main" val="4186896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B96E43-4A1C-AD47-ADF2-83E04B810407}"/>
              </a:ext>
            </a:extLst>
          </p:cNvPr>
          <p:cNvSpPr>
            <a:spLocks noGrp="1"/>
          </p:cNvSpPr>
          <p:nvPr>
            <p:ph type="title"/>
          </p:nvPr>
        </p:nvSpPr>
        <p:spPr/>
        <p:txBody>
          <a:bodyPr/>
          <a:lstStyle/>
          <a:p>
            <a:endParaRPr lang="nl-NL" dirty="0"/>
          </a:p>
        </p:txBody>
      </p:sp>
      <p:sp>
        <p:nvSpPr>
          <p:cNvPr id="3" name="Tijdelijke aanduiding voor afbeelding 2">
            <a:extLst>
              <a:ext uri="{FF2B5EF4-FFF2-40B4-BE49-F238E27FC236}">
                <a16:creationId xmlns:a16="http://schemas.microsoft.com/office/drawing/2014/main" id="{C0DEEC7A-4FF5-BC1E-A970-62F15E7988B6}"/>
              </a:ext>
            </a:extLst>
          </p:cNvPr>
          <p:cNvSpPr>
            <a:spLocks noGrp="1"/>
          </p:cNvSpPr>
          <p:nvPr>
            <p:ph type="pic" idx="1"/>
          </p:nvPr>
        </p:nvSpPr>
        <p:spPr/>
      </p:sp>
      <p:sp>
        <p:nvSpPr>
          <p:cNvPr id="4" name="Tijdelijke aanduiding voor tekst 3">
            <a:extLst>
              <a:ext uri="{FF2B5EF4-FFF2-40B4-BE49-F238E27FC236}">
                <a16:creationId xmlns:a16="http://schemas.microsoft.com/office/drawing/2014/main" id="{E13823A8-B8A2-E93F-D837-A3E19F3CA33B}"/>
              </a:ext>
            </a:extLst>
          </p:cNvPr>
          <p:cNvSpPr>
            <a:spLocks noGrp="1"/>
          </p:cNvSpPr>
          <p:nvPr>
            <p:ph type="body" sz="half" idx="2"/>
          </p:nvPr>
        </p:nvSpPr>
        <p:spPr/>
        <p:txBody>
          <a:bodyPr/>
          <a:lstStyle/>
          <a:p>
            <a:endParaRPr lang="nl-NL"/>
          </a:p>
        </p:txBody>
      </p:sp>
      <p:pic>
        <p:nvPicPr>
          <p:cNvPr id="6" name="Afbeelding 5">
            <a:extLst>
              <a:ext uri="{FF2B5EF4-FFF2-40B4-BE49-F238E27FC236}">
                <a16:creationId xmlns:a16="http://schemas.microsoft.com/office/drawing/2014/main" id="{F53E3A9C-CE05-20C3-D33F-6CF622F9CE23}"/>
              </a:ext>
            </a:extLst>
          </p:cNvPr>
          <p:cNvPicPr>
            <a:picLocks noChangeAspect="1"/>
          </p:cNvPicPr>
          <p:nvPr/>
        </p:nvPicPr>
        <p:blipFill>
          <a:blip r:embed="rId3"/>
          <a:stretch>
            <a:fillRect/>
          </a:stretch>
        </p:blipFill>
        <p:spPr>
          <a:xfrm>
            <a:off x="1060267" y="365494"/>
            <a:ext cx="10071465" cy="6127011"/>
          </a:xfrm>
          <a:prstGeom prst="rect">
            <a:avLst/>
          </a:prstGeom>
        </p:spPr>
      </p:pic>
    </p:spTree>
    <p:extLst>
      <p:ext uri="{BB962C8B-B14F-4D97-AF65-F5344CB8AC3E}">
        <p14:creationId xmlns:p14="http://schemas.microsoft.com/office/powerpoint/2010/main" val="3596174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Kraamstal (2)</a:t>
            </a:r>
            <a:endParaRPr lang="en-GB" dirty="0"/>
          </a:p>
        </p:txBody>
      </p:sp>
      <p:pic>
        <p:nvPicPr>
          <p:cNvPr id="4" name="Tijdelijke aanduiding voor inhoud 3"/>
          <p:cNvPicPr>
            <a:picLocks noGrp="1" noChangeAspect="1"/>
          </p:cNvPicPr>
          <p:nvPr>
            <p:ph idx="1"/>
          </p:nvPr>
        </p:nvPicPr>
        <p:blipFill>
          <a:blip r:embed="rId3"/>
          <a:stretch>
            <a:fillRect/>
          </a:stretch>
        </p:blipFill>
        <p:spPr>
          <a:xfrm>
            <a:off x="2909888" y="2393156"/>
            <a:ext cx="5334000" cy="3514725"/>
          </a:xfrm>
          <a:prstGeom prst="rect">
            <a:avLst/>
          </a:prstGeom>
        </p:spPr>
      </p:pic>
    </p:spTree>
    <p:extLst>
      <p:ext uri="{BB962C8B-B14F-4D97-AF65-F5344CB8AC3E}">
        <p14:creationId xmlns:p14="http://schemas.microsoft.com/office/powerpoint/2010/main" val="508908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Kraamstal (3)</a:t>
            </a:r>
            <a:endParaRPr lang="en-GB" dirty="0"/>
          </a:p>
        </p:txBody>
      </p:sp>
      <p:pic>
        <p:nvPicPr>
          <p:cNvPr id="4" name="Tijdelijke aanduiding voor inhoud 3"/>
          <p:cNvPicPr>
            <a:picLocks noGrp="1" noChangeAspect="1"/>
          </p:cNvPicPr>
          <p:nvPr>
            <p:ph idx="1"/>
          </p:nvPr>
        </p:nvPicPr>
        <p:blipFill>
          <a:blip r:embed="rId2"/>
          <a:stretch>
            <a:fillRect/>
          </a:stretch>
        </p:blipFill>
        <p:spPr>
          <a:xfrm>
            <a:off x="3268980" y="1970178"/>
            <a:ext cx="5334000" cy="3505200"/>
          </a:xfrm>
          <a:prstGeom prst="rect">
            <a:avLst/>
          </a:prstGeom>
        </p:spPr>
      </p:pic>
      <p:sp>
        <p:nvSpPr>
          <p:cNvPr id="3" name="Rechthoek 2"/>
          <p:cNvSpPr/>
          <p:nvPr/>
        </p:nvSpPr>
        <p:spPr>
          <a:xfrm>
            <a:off x="6890118" y="5708197"/>
            <a:ext cx="4975849" cy="369332"/>
          </a:xfrm>
          <a:prstGeom prst="rect">
            <a:avLst/>
          </a:prstGeom>
        </p:spPr>
        <p:txBody>
          <a:bodyPr wrap="none">
            <a:spAutoFit/>
          </a:bodyPr>
          <a:lstStyle/>
          <a:p>
            <a:r>
              <a:rPr lang="nl-NL" dirty="0"/>
              <a:t>https://www.youtube.com/watch?v=gkODmcY3xLc</a:t>
            </a:r>
          </a:p>
        </p:txBody>
      </p:sp>
    </p:spTree>
    <p:extLst>
      <p:ext uri="{BB962C8B-B14F-4D97-AF65-F5344CB8AC3E}">
        <p14:creationId xmlns:p14="http://schemas.microsoft.com/office/powerpoint/2010/main" val="1314447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Biggen bij de zeug</a:t>
            </a:r>
            <a:endParaRPr lang="en-GB" dirty="0"/>
          </a:p>
        </p:txBody>
      </p:sp>
      <p:pic>
        <p:nvPicPr>
          <p:cNvPr id="4" name="Tijdelijke aanduiding voor inhoud 3"/>
          <p:cNvPicPr>
            <a:picLocks noGrp="1" noChangeAspect="1"/>
          </p:cNvPicPr>
          <p:nvPr>
            <p:ph idx="1"/>
          </p:nvPr>
        </p:nvPicPr>
        <p:blipFill>
          <a:blip r:embed="rId3"/>
          <a:stretch>
            <a:fillRect/>
          </a:stretch>
        </p:blipFill>
        <p:spPr>
          <a:xfrm>
            <a:off x="2671763" y="2393156"/>
            <a:ext cx="5810250" cy="3514725"/>
          </a:xfrm>
          <a:prstGeom prst="rect">
            <a:avLst/>
          </a:prstGeom>
        </p:spPr>
      </p:pic>
    </p:spTree>
    <p:extLst>
      <p:ext uri="{BB962C8B-B14F-4D97-AF65-F5344CB8AC3E}">
        <p14:creationId xmlns:p14="http://schemas.microsoft.com/office/powerpoint/2010/main" val="4202538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a:xfrm>
            <a:off x="619919" y="450851"/>
            <a:ext cx="7773987" cy="1143000"/>
          </a:xfrm>
        </p:spPr>
        <p:txBody>
          <a:bodyPr/>
          <a:lstStyle/>
          <a:p>
            <a:pPr algn="l"/>
            <a:r>
              <a:rPr lang="nl-NL" altLang="nl-NL" dirty="0"/>
              <a:t>De gespeende biggenafdeling</a:t>
            </a:r>
          </a:p>
        </p:txBody>
      </p:sp>
      <p:sp>
        <p:nvSpPr>
          <p:cNvPr id="28676" name="Tijdelijke aanduiding voor inhoud 2"/>
          <p:cNvSpPr>
            <a:spLocks/>
          </p:cNvSpPr>
          <p:nvPr/>
        </p:nvSpPr>
        <p:spPr bwMode="auto">
          <a:xfrm>
            <a:off x="2063750" y="1916113"/>
            <a:ext cx="7773988" cy="411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100">
                <a:solidFill>
                  <a:schemeClr val="tx1"/>
                </a:solidFill>
                <a:latin typeface="Verdana" panose="020B0604030504040204" pitchFamily="34" charset="0"/>
              </a:defRPr>
            </a:lvl1pPr>
            <a:lvl2pPr marL="742950" indent="-285750">
              <a:buChar char="–"/>
              <a:defRPr sz="28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buChar char="–"/>
              <a:defRPr sz="2000">
                <a:solidFill>
                  <a:schemeClr val="tx1"/>
                </a:solidFill>
                <a:latin typeface="Verdana" panose="020B0604030504040204" pitchFamily="34" charset="0"/>
              </a:defRPr>
            </a:lvl4pPr>
            <a:lvl5pPr marL="2057400" indent="-22860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endParaRPr lang="nl-NL" altLang="nl-NL"/>
          </a:p>
        </p:txBody>
      </p:sp>
      <p:pic>
        <p:nvPicPr>
          <p:cNvPr id="12293" name="Picture 13" descr="2_g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063" y="2940049"/>
            <a:ext cx="4572000"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7" descr="B_3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4569" y="2078604"/>
            <a:ext cx="3267075"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 Box 14"/>
          <p:cNvSpPr txBox="1">
            <a:spLocks noChangeArrowheads="1"/>
          </p:cNvSpPr>
          <p:nvPr/>
        </p:nvSpPr>
        <p:spPr bwMode="auto">
          <a:xfrm>
            <a:off x="2562225" y="3213100"/>
            <a:ext cx="1944688" cy="349250"/>
          </a:xfrm>
          <a:prstGeom prst="rect">
            <a:avLst/>
          </a:prstGeom>
          <a:solidFill>
            <a:schemeClr val="bg1"/>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100">
                <a:solidFill>
                  <a:schemeClr val="tx1"/>
                </a:solidFill>
                <a:latin typeface="Verdana" panose="020B0604030504040204" pitchFamily="34" charset="0"/>
              </a:defRPr>
            </a:lvl1pPr>
            <a:lvl2pPr marL="742950" indent="-285750">
              <a:buChar char="–"/>
              <a:defRPr sz="28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buChar char="–"/>
              <a:defRPr sz="2000">
                <a:solidFill>
                  <a:schemeClr val="tx1"/>
                </a:solidFill>
                <a:latin typeface="Verdana" panose="020B0604030504040204" pitchFamily="34" charset="0"/>
              </a:defRPr>
            </a:lvl4pPr>
            <a:lvl5pPr marL="2057400" indent="-22860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nl-NL" altLang="nl-NL" sz="1600"/>
              <a:t>Grote groepen</a:t>
            </a:r>
          </a:p>
        </p:txBody>
      </p:sp>
      <p:sp>
        <p:nvSpPr>
          <p:cNvPr id="12296" name="Text Box 15"/>
          <p:cNvSpPr txBox="1">
            <a:spLocks noChangeArrowheads="1"/>
          </p:cNvSpPr>
          <p:nvPr/>
        </p:nvSpPr>
        <p:spPr bwMode="auto">
          <a:xfrm>
            <a:off x="7572405" y="2222262"/>
            <a:ext cx="2071401" cy="338554"/>
          </a:xfrm>
          <a:prstGeom prst="rect">
            <a:avLst/>
          </a:prstGeom>
          <a:solidFill>
            <a:schemeClr val="bg1"/>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100">
                <a:solidFill>
                  <a:schemeClr val="tx1"/>
                </a:solidFill>
                <a:latin typeface="Verdana" panose="020B0604030504040204" pitchFamily="34" charset="0"/>
              </a:defRPr>
            </a:lvl1pPr>
            <a:lvl2pPr marL="742950" indent="-285750">
              <a:buChar char="–"/>
              <a:defRPr sz="28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buChar char="–"/>
              <a:defRPr sz="2000">
                <a:solidFill>
                  <a:schemeClr val="tx1"/>
                </a:solidFill>
                <a:latin typeface="Verdana" panose="020B0604030504040204" pitchFamily="34" charset="0"/>
              </a:defRPr>
            </a:lvl4pPr>
            <a:lvl5pPr marL="2057400" indent="-22860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buFontTx/>
              <a:buNone/>
            </a:pPr>
            <a:r>
              <a:rPr lang="nl-NL" altLang="nl-NL" sz="1600" dirty="0"/>
              <a:t>Groepen per toom</a:t>
            </a:r>
          </a:p>
        </p:txBody>
      </p:sp>
      <p:sp>
        <p:nvSpPr>
          <p:cNvPr id="12297" name="Line 16"/>
          <p:cNvSpPr>
            <a:spLocks noChangeShapeType="1"/>
          </p:cNvSpPr>
          <p:nvPr/>
        </p:nvSpPr>
        <p:spPr bwMode="auto">
          <a:xfrm>
            <a:off x="8715376" y="4365625"/>
            <a:ext cx="73025" cy="1511300"/>
          </a:xfrm>
          <a:prstGeom prst="line">
            <a:avLst/>
          </a:prstGeom>
          <a:noFill/>
          <a:ln w="381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12298" name="Line 17"/>
          <p:cNvSpPr>
            <a:spLocks noChangeShapeType="1"/>
          </p:cNvSpPr>
          <p:nvPr/>
        </p:nvSpPr>
        <p:spPr bwMode="auto">
          <a:xfrm>
            <a:off x="5232400" y="5876926"/>
            <a:ext cx="2592388" cy="288925"/>
          </a:xfrm>
          <a:prstGeom prst="line">
            <a:avLst/>
          </a:prstGeom>
          <a:noFill/>
          <a:ln w="381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12299" name="Text Box 18"/>
          <p:cNvSpPr txBox="1">
            <a:spLocks noChangeArrowheads="1"/>
          </p:cNvSpPr>
          <p:nvPr/>
        </p:nvSpPr>
        <p:spPr bwMode="auto">
          <a:xfrm>
            <a:off x="7824788" y="5876926"/>
            <a:ext cx="2012950" cy="830263"/>
          </a:xfrm>
          <a:prstGeom prst="rect">
            <a:avLst/>
          </a:prstGeom>
          <a:solidFill>
            <a:schemeClr val="bg1"/>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100">
                <a:solidFill>
                  <a:schemeClr val="tx1"/>
                </a:solidFill>
                <a:latin typeface="Verdana" panose="020B0604030504040204" pitchFamily="34" charset="0"/>
              </a:defRPr>
            </a:lvl1pPr>
            <a:lvl2pPr>
              <a:buChar char="–"/>
              <a:defRPr sz="28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buChar char="–"/>
              <a:defRPr sz="2000">
                <a:solidFill>
                  <a:schemeClr val="tx1"/>
                </a:solidFill>
                <a:latin typeface="Verdana" panose="020B0604030504040204" pitchFamily="34" charset="0"/>
              </a:defRPr>
            </a:lvl4pPr>
            <a:lvl5pPr marL="2057400" indent="-22860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lvl="1">
              <a:spcBef>
                <a:spcPct val="50000"/>
              </a:spcBef>
              <a:buFontTx/>
              <a:buNone/>
            </a:pPr>
            <a:r>
              <a:rPr lang="nl-NL" altLang="nl-NL" sz="1600"/>
              <a:t>Rooster: vaak van kunststof</a:t>
            </a:r>
          </a:p>
        </p:txBody>
      </p:sp>
      <p:sp>
        <p:nvSpPr>
          <p:cNvPr id="12300" name="Tekstvak 2"/>
          <p:cNvSpPr txBox="1">
            <a:spLocks noChangeArrowheads="1"/>
          </p:cNvSpPr>
          <p:nvPr/>
        </p:nvSpPr>
        <p:spPr bwMode="auto">
          <a:xfrm>
            <a:off x="1449102" y="1916113"/>
            <a:ext cx="3403600" cy="830997"/>
          </a:xfrm>
          <a:prstGeom prst="rect">
            <a:avLst/>
          </a:prstGeom>
          <a:solidFill>
            <a:schemeClr val="bg1"/>
          </a:solidFill>
          <a:ln w="9525">
            <a:solidFill>
              <a:schemeClr val="tx1"/>
            </a:solidFill>
            <a:miter lim="800000"/>
            <a:headEnd/>
            <a:tailEnd/>
          </a:ln>
        </p:spPr>
        <p:txBody>
          <a:bodyPr>
            <a:spAutoFit/>
          </a:bodyPr>
          <a:lstStyle>
            <a:lvl1pPr>
              <a:defRPr sz="2100">
                <a:solidFill>
                  <a:schemeClr val="tx1"/>
                </a:solidFill>
                <a:latin typeface="Verdana" panose="020B0604030504040204" pitchFamily="34" charset="0"/>
              </a:defRPr>
            </a:lvl1pPr>
            <a:lvl2pPr marL="742950" indent="-285750">
              <a:buChar char="–"/>
              <a:defRPr sz="28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buChar char="–"/>
              <a:defRPr sz="2000">
                <a:solidFill>
                  <a:schemeClr val="tx1"/>
                </a:solidFill>
                <a:latin typeface="Verdana" panose="020B0604030504040204" pitchFamily="34" charset="0"/>
              </a:defRPr>
            </a:lvl4pPr>
            <a:lvl5pPr marL="2057400" indent="-22860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buFontTx/>
              <a:buNone/>
            </a:pPr>
            <a:r>
              <a:rPr lang="nl-NL" altLang="nl-NL" sz="1600"/>
              <a:t>Biggen worden na het spenen </a:t>
            </a:r>
          </a:p>
          <a:p>
            <a:pPr>
              <a:buFontTx/>
              <a:buNone/>
            </a:pPr>
            <a:r>
              <a:rPr lang="nl-NL" altLang="nl-NL" sz="1600"/>
              <a:t>bij de zeug weggehaald en </a:t>
            </a:r>
          </a:p>
          <a:p>
            <a:pPr>
              <a:buFontTx/>
              <a:buNone/>
            </a:pPr>
            <a:r>
              <a:rPr lang="nl-NL" altLang="nl-NL" sz="1600"/>
              <a:t>afgeleverd op 25 kilo</a:t>
            </a:r>
          </a:p>
        </p:txBody>
      </p:sp>
      <p:cxnSp>
        <p:nvCxnSpPr>
          <p:cNvPr id="12301" name="Rechte verbindingslijn met pijl 5"/>
          <p:cNvCxnSpPr>
            <a:cxnSpLocks noChangeShapeType="1"/>
          </p:cNvCxnSpPr>
          <p:nvPr/>
        </p:nvCxnSpPr>
        <p:spPr bwMode="auto">
          <a:xfrm>
            <a:off x="4622971" y="2398712"/>
            <a:ext cx="2750967" cy="215050"/>
          </a:xfrm>
          <a:prstGeom prst="straightConnector1">
            <a:avLst/>
          </a:prstGeom>
          <a:noFill/>
          <a:ln w="38100" algn="ctr">
            <a:solidFill>
              <a:srgbClr val="92D05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02" name="Rechte verbindingslijn met pijl 7"/>
          <p:cNvCxnSpPr>
            <a:cxnSpLocks noChangeShapeType="1"/>
          </p:cNvCxnSpPr>
          <p:nvPr/>
        </p:nvCxnSpPr>
        <p:spPr bwMode="auto">
          <a:xfrm flipH="1">
            <a:off x="4056064" y="2617787"/>
            <a:ext cx="566907" cy="451585"/>
          </a:xfrm>
          <a:prstGeom prst="straightConnector1">
            <a:avLst/>
          </a:prstGeom>
          <a:noFill/>
          <a:ln w="38100" algn="ctr">
            <a:solidFill>
              <a:srgbClr val="92D05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83183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Gespeende biggen</a:t>
            </a:r>
            <a:endParaRPr lang="en-GB" dirty="0"/>
          </a:p>
        </p:txBody>
      </p:sp>
      <p:pic>
        <p:nvPicPr>
          <p:cNvPr id="4" name="Tijdelijke aanduiding voor inhoud 3"/>
          <p:cNvPicPr>
            <a:picLocks noGrp="1" noChangeAspect="1"/>
          </p:cNvPicPr>
          <p:nvPr>
            <p:ph idx="1"/>
          </p:nvPr>
        </p:nvPicPr>
        <p:blipFill>
          <a:blip r:embed="rId2"/>
          <a:stretch>
            <a:fillRect/>
          </a:stretch>
        </p:blipFill>
        <p:spPr>
          <a:xfrm>
            <a:off x="1920451" y="2052638"/>
            <a:ext cx="7312874" cy="4195762"/>
          </a:xfrm>
          <a:prstGeom prst="rect">
            <a:avLst/>
          </a:prstGeom>
        </p:spPr>
      </p:pic>
    </p:spTree>
    <p:extLst>
      <p:ext uri="{BB962C8B-B14F-4D97-AF65-F5344CB8AC3E}">
        <p14:creationId xmlns:p14="http://schemas.microsoft.com/office/powerpoint/2010/main" val="1004942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Gespeende biggen (2)</a:t>
            </a:r>
            <a:endParaRPr lang="en-GB" dirty="0"/>
          </a:p>
        </p:txBody>
      </p:sp>
      <p:pic>
        <p:nvPicPr>
          <p:cNvPr id="4" name="Tijdelijke aanduiding voor inhoud 3"/>
          <p:cNvPicPr>
            <a:picLocks noGrp="1" noChangeAspect="1"/>
          </p:cNvPicPr>
          <p:nvPr>
            <p:ph idx="1"/>
          </p:nvPr>
        </p:nvPicPr>
        <p:blipFill>
          <a:blip r:embed="rId2"/>
          <a:stretch>
            <a:fillRect/>
          </a:stretch>
        </p:blipFill>
        <p:spPr>
          <a:xfrm>
            <a:off x="2994660" y="2039703"/>
            <a:ext cx="5852160" cy="3910368"/>
          </a:xfrm>
          <a:prstGeom prst="rect">
            <a:avLst/>
          </a:prstGeom>
        </p:spPr>
      </p:pic>
    </p:spTree>
    <p:extLst>
      <p:ext uri="{BB962C8B-B14F-4D97-AF65-F5344CB8AC3E}">
        <p14:creationId xmlns:p14="http://schemas.microsoft.com/office/powerpoint/2010/main" val="3108231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Gespeende biggen (3)</a:t>
            </a:r>
            <a:endParaRPr lang="en-GB" dirty="0"/>
          </a:p>
        </p:txBody>
      </p:sp>
      <p:pic>
        <p:nvPicPr>
          <p:cNvPr id="4" name="Tijdelijke aanduiding voor inhoud 3"/>
          <p:cNvPicPr>
            <a:picLocks noGrp="1" noChangeAspect="1"/>
          </p:cNvPicPr>
          <p:nvPr>
            <p:ph idx="1"/>
          </p:nvPr>
        </p:nvPicPr>
        <p:blipFill>
          <a:blip r:embed="rId2"/>
          <a:stretch>
            <a:fillRect/>
          </a:stretch>
        </p:blipFill>
        <p:spPr>
          <a:xfrm>
            <a:off x="2756208" y="2052638"/>
            <a:ext cx="5641360" cy="4195762"/>
          </a:xfrm>
          <a:prstGeom prst="rect">
            <a:avLst/>
          </a:prstGeom>
        </p:spPr>
      </p:pic>
    </p:spTree>
    <p:extLst>
      <p:ext uri="{BB962C8B-B14F-4D97-AF65-F5344CB8AC3E}">
        <p14:creationId xmlns:p14="http://schemas.microsoft.com/office/powerpoint/2010/main" val="2543949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Vleesvarkens</a:t>
            </a:r>
            <a:endParaRPr lang="en-GB" dirty="0"/>
          </a:p>
        </p:txBody>
      </p:sp>
      <p:pic>
        <p:nvPicPr>
          <p:cNvPr id="4" name="Tijdelijke aanduiding voor inhoud 3"/>
          <p:cNvPicPr>
            <a:picLocks noGrp="1" noChangeAspect="1"/>
          </p:cNvPicPr>
          <p:nvPr>
            <p:ph idx="1"/>
          </p:nvPr>
        </p:nvPicPr>
        <p:blipFill>
          <a:blip r:embed="rId2"/>
          <a:stretch>
            <a:fillRect/>
          </a:stretch>
        </p:blipFill>
        <p:spPr>
          <a:xfrm>
            <a:off x="2671763" y="2183606"/>
            <a:ext cx="5810250" cy="3933825"/>
          </a:xfrm>
          <a:prstGeom prst="rect">
            <a:avLst/>
          </a:prstGeom>
        </p:spPr>
      </p:pic>
    </p:spTree>
    <p:extLst>
      <p:ext uri="{BB962C8B-B14F-4D97-AF65-F5344CB8AC3E}">
        <p14:creationId xmlns:p14="http://schemas.microsoft.com/office/powerpoint/2010/main" val="4015658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Dekstal</a:t>
            </a:r>
            <a:endParaRPr lang="en-GB" dirty="0"/>
          </a:p>
        </p:txBody>
      </p:sp>
      <p:pic>
        <p:nvPicPr>
          <p:cNvPr id="4" name="Tijdelijke aanduiding voor inhoud 3"/>
          <p:cNvPicPr>
            <a:picLocks noGrp="1" noChangeAspect="1"/>
          </p:cNvPicPr>
          <p:nvPr>
            <p:ph idx="1"/>
          </p:nvPr>
        </p:nvPicPr>
        <p:blipFill>
          <a:blip r:embed="rId3"/>
          <a:stretch>
            <a:fillRect/>
          </a:stretch>
        </p:blipFill>
        <p:spPr>
          <a:xfrm>
            <a:off x="4148138" y="3198019"/>
            <a:ext cx="2857500" cy="1905000"/>
          </a:xfrm>
          <a:prstGeom prst="rect">
            <a:avLst/>
          </a:prstGeom>
        </p:spPr>
      </p:pic>
      <p:pic>
        <p:nvPicPr>
          <p:cNvPr id="5" name="Afbeelding 4"/>
          <p:cNvPicPr>
            <a:picLocks noChangeAspect="1"/>
          </p:cNvPicPr>
          <p:nvPr/>
        </p:nvPicPr>
        <p:blipFill>
          <a:blip r:embed="rId4"/>
          <a:stretch>
            <a:fillRect/>
          </a:stretch>
        </p:blipFill>
        <p:spPr>
          <a:xfrm>
            <a:off x="1097280" y="1914314"/>
            <a:ext cx="3169920" cy="3962400"/>
          </a:xfrm>
          <a:prstGeom prst="rect">
            <a:avLst/>
          </a:prstGeom>
        </p:spPr>
      </p:pic>
    </p:spTree>
    <p:extLst>
      <p:ext uri="{BB962C8B-B14F-4D97-AF65-F5344CB8AC3E}">
        <p14:creationId xmlns:p14="http://schemas.microsoft.com/office/powerpoint/2010/main" val="1484301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p:cNvSpPr>
            <a:spLocks noGrp="1"/>
          </p:cNvSpPr>
          <p:nvPr>
            <p:ph type="title"/>
          </p:nvPr>
        </p:nvSpPr>
        <p:spPr>
          <a:xfrm>
            <a:off x="726282" y="363579"/>
            <a:ext cx="7773988" cy="1143000"/>
          </a:xfrm>
        </p:spPr>
        <p:txBody>
          <a:bodyPr>
            <a:normAutofit/>
          </a:bodyPr>
          <a:lstStyle/>
          <a:p>
            <a:pPr algn="l"/>
            <a:r>
              <a:rPr lang="nl-NL" altLang="nl-NL" sz="3200" b="1" dirty="0"/>
              <a:t>Guste zeugenafdeling/ </a:t>
            </a:r>
            <a:r>
              <a:rPr lang="nl-NL" altLang="nl-NL" sz="3200" b="1" dirty="0" err="1"/>
              <a:t>dekafdeling</a:t>
            </a:r>
            <a:endParaRPr lang="nl-NL" altLang="nl-NL" sz="3200" b="1" dirty="0"/>
          </a:p>
        </p:txBody>
      </p:sp>
      <p:sp>
        <p:nvSpPr>
          <p:cNvPr id="10243" name="Tijdelijke aanduiding voor inhoud 14"/>
          <p:cNvSpPr>
            <a:spLocks noGrp="1"/>
          </p:cNvSpPr>
          <p:nvPr>
            <p:ph sz="half" idx="1"/>
          </p:nvPr>
        </p:nvSpPr>
        <p:spPr>
          <a:xfrm>
            <a:off x="467769" y="2186505"/>
            <a:ext cx="3240087" cy="3637517"/>
          </a:xfrm>
          <a:ln w="19050">
            <a:solidFill>
              <a:schemeClr val="tx1"/>
            </a:solidFill>
            <a:miter lim="800000"/>
            <a:headEnd/>
            <a:tailEnd/>
          </a:ln>
        </p:spPr>
        <p:txBody>
          <a:bodyPr/>
          <a:lstStyle/>
          <a:p>
            <a:pPr>
              <a:buFontTx/>
              <a:buNone/>
              <a:defRPr/>
            </a:pPr>
            <a:r>
              <a:rPr lang="nl-NL" altLang="nl-NL" sz="1600" b="1" dirty="0"/>
              <a:t>De guste zeugenafdeling:</a:t>
            </a:r>
          </a:p>
          <a:p>
            <a:pPr>
              <a:defRPr/>
            </a:pPr>
            <a:r>
              <a:rPr lang="nl-NL" altLang="nl-NL" sz="1400" dirty="0"/>
              <a:t>= </a:t>
            </a:r>
            <a:r>
              <a:rPr lang="nl-NL" altLang="nl-NL" sz="1400" dirty="0" err="1"/>
              <a:t>dekafdeling</a:t>
            </a:r>
            <a:endParaRPr lang="nl-NL" altLang="nl-NL" sz="1400" dirty="0"/>
          </a:p>
          <a:p>
            <a:pPr>
              <a:defRPr/>
            </a:pPr>
            <a:r>
              <a:rPr lang="nl-NL" altLang="nl-NL" sz="1400" dirty="0"/>
              <a:t>Komen uit het kraamhok</a:t>
            </a:r>
          </a:p>
          <a:p>
            <a:pPr>
              <a:defRPr/>
            </a:pPr>
            <a:r>
              <a:rPr lang="nl-NL" altLang="nl-NL" sz="1400" dirty="0"/>
              <a:t>Verblijven hier 1 tot 4 </a:t>
            </a:r>
            <a:r>
              <a:rPr lang="nl-NL" altLang="nl-NL" sz="1400" dirty="0" err="1"/>
              <a:t>wkn</a:t>
            </a:r>
            <a:endParaRPr lang="nl-NL" altLang="nl-NL" sz="1400" dirty="0"/>
          </a:p>
          <a:p>
            <a:pPr>
              <a:defRPr/>
            </a:pPr>
            <a:r>
              <a:rPr lang="nl-NL" altLang="nl-NL" sz="1400" dirty="0"/>
              <a:t>Uitloop voor de bevordering van de berigheid</a:t>
            </a:r>
          </a:p>
          <a:p>
            <a:pPr>
              <a:defRPr/>
            </a:pPr>
            <a:r>
              <a:rPr lang="nl-NL" altLang="nl-NL" sz="1400" dirty="0"/>
              <a:t>Vaak ook de beer gehuisvest</a:t>
            </a:r>
          </a:p>
          <a:p>
            <a:pPr>
              <a:defRPr/>
            </a:pPr>
            <a:endParaRPr lang="nl-NL" altLang="nl-NL" sz="1400" dirty="0"/>
          </a:p>
          <a:p>
            <a:pPr>
              <a:defRPr/>
            </a:pPr>
            <a:endParaRPr lang="nl-NL" altLang="nl-NL" sz="1400" dirty="0"/>
          </a:p>
          <a:p>
            <a:pPr>
              <a:defRPr/>
            </a:pPr>
            <a:endParaRPr lang="nl-NL" altLang="nl-NL" sz="1400" dirty="0"/>
          </a:p>
          <a:p>
            <a:pPr>
              <a:defRPr/>
            </a:pPr>
            <a:endParaRPr lang="nl-NL" altLang="nl-NL" sz="1400" dirty="0"/>
          </a:p>
          <a:p>
            <a:pPr>
              <a:defRPr/>
            </a:pPr>
            <a:endParaRPr lang="nl-NL" altLang="nl-NL" sz="1400" dirty="0"/>
          </a:p>
          <a:p>
            <a:pPr>
              <a:defRPr/>
            </a:pPr>
            <a:endParaRPr lang="nl-NL" altLang="nl-NL" sz="1400" dirty="0"/>
          </a:p>
          <a:p>
            <a:pPr>
              <a:defRPr/>
            </a:pPr>
            <a:endParaRPr lang="nl-NL" altLang="nl-NL" sz="1400" dirty="0"/>
          </a:p>
          <a:p>
            <a:pPr marL="0" indent="0">
              <a:buNone/>
              <a:defRPr/>
            </a:pPr>
            <a:endParaRPr lang="nl-NL" altLang="nl-NL" sz="1400" dirty="0"/>
          </a:p>
          <a:p>
            <a:pPr>
              <a:buFontTx/>
              <a:buNone/>
              <a:defRPr/>
            </a:pPr>
            <a:endParaRPr lang="nl-NL" altLang="nl-NL" sz="1600" b="1" dirty="0"/>
          </a:p>
        </p:txBody>
      </p:sp>
      <p:pic>
        <p:nvPicPr>
          <p:cNvPr id="102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2276476"/>
            <a:ext cx="4559300" cy="303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247" name="Rechte verbindingslijn met pijl 5"/>
          <p:cNvCxnSpPr>
            <a:cxnSpLocks noChangeShapeType="1"/>
          </p:cNvCxnSpPr>
          <p:nvPr/>
        </p:nvCxnSpPr>
        <p:spPr bwMode="auto">
          <a:xfrm flipV="1">
            <a:off x="8688388" y="1228726"/>
            <a:ext cx="360362" cy="1139825"/>
          </a:xfrm>
          <a:prstGeom prst="straightConnector1">
            <a:avLst/>
          </a:prstGeom>
          <a:noFill/>
          <a:ln w="38100" algn="ctr">
            <a:solidFill>
              <a:srgbClr val="92D05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48" name="Rechte verbindingslijn met pijl 7"/>
          <p:cNvCxnSpPr>
            <a:cxnSpLocks noChangeShapeType="1"/>
          </p:cNvCxnSpPr>
          <p:nvPr/>
        </p:nvCxnSpPr>
        <p:spPr bwMode="auto">
          <a:xfrm flipH="1">
            <a:off x="5557901" y="4764255"/>
            <a:ext cx="1223963" cy="1074738"/>
          </a:xfrm>
          <a:prstGeom prst="straightConnector1">
            <a:avLst/>
          </a:prstGeom>
          <a:noFill/>
          <a:ln w="38100" algn="ctr">
            <a:solidFill>
              <a:srgbClr val="92D05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49" name="Rechte verbindingslijn met pijl 9"/>
          <p:cNvCxnSpPr>
            <a:cxnSpLocks noChangeShapeType="1"/>
          </p:cNvCxnSpPr>
          <p:nvPr/>
        </p:nvCxnSpPr>
        <p:spPr bwMode="auto">
          <a:xfrm flipH="1">
            <a:off x="5684753" y="2608499"/>
            <a:ext cx="3527426" cy="1900795"/>
          </a:xfrm>
          <a:prstGeom prst="straightConnector1">
            <a:avLst/>
          </a:prstGeom>
          <a:noFill/>
          <a:ln w="38100" algn="ctr">
            <a:solidFill>
              <a:srgbClr val="92D05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50" name="Rechte verbindingslijn met pijl 11"/>
          <p:cNvCxnSpPr>
            <a:cxnSpLocks noChangeShapeType="1"/>
          </p:cNvCxnSpPr>
          <p:nvPr/>
        </p:nvCxnSpPr>
        <p:spPr bwMode="auto">
          <a:xfrm>
            <a:off x="8183564" y="4437064"/>
            <a:ext cx="288925" cy="1152525"/>
          </a:xfrm>
          <a:prstGeom prst="straightConnector1">
            <a:avLst/>
          </a:prstGeom>
          <a:noFill/>
          <a:ln w="38100" algn="ctr">
            <a:solidFill>
              <a:srgbClr val="92D05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51" name="Tekstvak 12"/>
          <p:cNvSpPr txBox="1">
            <a:spLocks noChangeArrowheads="1"/>
          </p:cNvSpPr>
          <p:nvPr/>
        </p:nvSpPr>
        <p:spPr bwMode="auto">
          <a:xfrm>
            <a:off x="7998619" y="313209"/>
            <a:ext cx="2890837" cy="830262"/>
          </a:xfrm>
          <a:prstGeom prst="rect">
            <a:avLst/>
          </a:prstGeom>
          <a:solidFill>
            <a:schemeClr val="bg1"/>
          </a:solidFill>
          <a:ln w="9525">
            <a:solidFill>
              <a:schemeClr val="tx1"/>
            </a:solidFill>
            <a:miter lim="800000"/>
            <a:headEnd/>
            <a:tailEnd/>
          </a:ln>
        </p:spPr>
        <p:txBody>
          <a:bodyPr>
            <a:spAutoFit/>
          </a:bodyPr>
          <a:lstStyle>
            <a:lvl1pPr>
              <a:defRPr sz="2100">
                <a:solidFill>
                  <a:schemeClr val="tx1"/>
                </a:solidFill>
                <a:latin typeface="Verdana" panose="020B0604030504040204" pitchFamily="34" charset="0"/>
              </a:defRPr>
            </a:lvl1pPr>
            <a:lvl2pPr marL="742950" indent="-285750">
              <a:buChar char="–"/>
              <a:defRPr sz="28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buChar char="–"/>
              <a:defRPr sz="2000">
                <a:solidFill>
                  <a:schemeClr val="tx1"/>
                </a:solidFill>
                <a:latin typeface="Verdana" panose="020B0604030504040204" pitchFamily="34" charset="0"/>
              </a:defRPr>
            </a:lvl4pPr>
            <a:lvl5pPr marL="2057400" indent="-22860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nl-NL" altLang="nl-NL" sz="1200"/>
              <a:t>Licht: voor het bevorderen van de berigheid. Minimale lichtsterkte voor 100 lux of 1 lamp per zeugen vlak boven de kop</a:t>
            </a:r>
          </a:p>
        </p:txBody>
      </p:sp>
      <p:sp>
        <p:nvSpPr>
          <p:cNvPr id="10252" name="Tekstvak 13"/>
          <p:cNvSpPr txBox="1">
            <a:spLocks noChangeArrowheads="1"/>
          </p:cNvSpPr>
          <p:nvPr/>
        </p:nvSpPr>
        <p:spPr bwMode="auto">
          <a:xfrm>
            <a:off x="8220076" y="5589588"/>
            <a:ext cx="2447925" cy="646331"/>
          </a:xfrm>
          <a:prstGeom prst="rect">
            <a:avLst/>
          </a:prstGeom>
          <a:solidFill>
            <a:schemeClr val="bg1"/>
          </a:solidFill>
          <a:ln w="9525">
            <a:solidFill>
              <a:schemeClr val="tx1"/>
            </a:solidFill>
            <a:miter lim="800000"/>
            <a:headEnd/>
            <a:tailEnd/>
          </a:ln>
        </p:spPr>
        <p:txBody>
          <a:bodyPr>
            <a:spAutoFit/>
          </a:bodyPr>
          <a:lstStyle>
            <a:lvl1pPr>
              <a:defRPr sz="2100">
                <a:solidFill>
                  <a:schemeClr val="tx1"/>
                </a:solidFill>
                <a:latin typeface="Verdana" panose="020B0604030504040204" pitchFamily="34" charset="0"/>
              </a:defRPr>
            </a:lvl1pPr>
            <a:lvl2pPr marL="742950" indent="-285750">
              <a:buChar char="–"/>
              <a:defRPr sz="28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buChar char="–"/>
              <a:defRPr sz="2000">
                <a:solidFill>
                  <a:schemeClr val="tx1"/>
                </a:solidFill>
                <a:latin typeface="Verdana" panose="020B0604030504040204" pitchFamily="34" charset="0"/>
              </a:defRPr>
            </a:lvl4pPr>
            <a:lvl5pPr marL="2057400" indent="-22860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nl-NL" altLang="nl-NL" sz="1200" dirty="0"/>
              <a:t>Individuele huisvesting: Tot 4 dagen na het dekken, daarna in de groep</a:t>
            </a:r>
          </a:p>
        </p:txBody>
      </p:sp>
      <p:sp>
        <p:nvSpPr>
          <p:cNvPr id="10253" name="Tekstvak 16"/>
          <p:cNvSpPr txBox="1">
            <a:spLocks noChangeArrowheads="1"/>
          </p:cNvSpPr>
          <p:nvPr/>
        </p:nvSpPr>
        <p:spPr bwMode="auto">
          <a:xfrm>
            <a:off x="4613276" y="5872164"/>
            <a:ext cx="2778125" cy="649287"/>
          </a:xfrm>
          <a:prstGeom prst="rect">
            <a:avLst/>
          </a:prstGeom>
          <a:solidFill>
            <a:schemeClr val="bg1"/>
          </a:solidFill>
          <a:ln w="9525">
            <a:solidFill>
              <a:schemeClr val="tx1"/>
            </a:solidFill>
            <a:miter lim="800000"/>
            <a:headEnd/>
            <a:tailEnd/>
          </a:ln>
        </p:spPr>
        <p:txBody>
          <a:bodyPr>
            <a:spAutoFit/>
          </a:bodyPr>
          <a:lstStyle>
            <a:lvl1pPr>
              <a:defRPr sz="2100">
                <a:solidFill>
                  <a:schemeClr val="tx1"/>
                </a:solidFill>
                <a:latin typeface="Verdana" panose="020B0604030504040204" pitchFamily="34" charset="0"/>
              </a:defRPr>
            </a:lvl1pPr>
            <a:lvl2pPr marL="742950" indent="-285750">
              <a:buChar char="–"/>
              <a:defRPr sz="28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buChar char="–"/>
              <a:defRPr sz="2000">
                <a:solidFill>
                  <a:schemeClr val="tx1"/>
                </a:solidFill>
                <a:latin typeface="Verdana" panose="020B0604030504040204" pitchFamily="34" charset="0"/>
              </a:defRPr>
            </a:lvl4pPr>
            <a:lvl5pPr marL="2057400" indent="-22860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nl-NL" altLang="nl-NL" sz="1200" dirty="0"/>
              <a:t>Roosters: vaak betonnen roosters. Voorkomen van vervuiling</a:t>
            </a:r>
          </a:p>
        </p:txBody>
      </p:sp>
      <p:sp>
        <p:nvSpPr>
          <p:cNvPr id="9230" name="Tekstvak 18"/>
          <p:cNvSpPr txBox="1">
            <a:spLocks noChangeArrowheads="1"/>
          </p:cNvSpPr>
          <p:nvPr/>
        </p:nvSpPr>
        <p:spPr bwMode="auto">
          <a:xfrm>
            <a:off x="3821363" y="4146312"/>
            <a:ext cx="1862746" cy="954107"/>
          </a:xfrm>
          <a:prstGeom prst="rect">
            <a:avLst/>
          </a:prstGeom>
          <a:solidFill>
            <a:schemeClr val="bg1"/>
          </a:solidFill>
          <a:ln w="9525">
            <a:solidFill>
              <a:schemeClr val="tx1"/>
            </a:solidFill>
            <a:miter lim="800000"/>
            <a:headEnd/>
            <a:tailEnd/>
          </a:ln>
        </p:spPr>
        <p:txBody>
          <a:bodyPr wrap="square">
            <a:spAutoFit/>
          </a:bodyPr>
          <a:lstStyle>
            <a:lvl1pPr algn="ctr">
              <a:spcBef>
                <a:spcPct val="0"/>
              </a:spcBef>
              <a:defRPr>
                <a:solidFill>
                  <a:schemeClr val="tx1"/>
                </a:solidFill>
                <a:latin typeface="Arial" charset="0"/>
              </a:defRPr>
            </a:lvl1pPr>
            <a:lvl2pPr marL="742950" indent="-285750" algn="ctr">
              <a:spcBef>
                <a:spcPct val="0"/>
              </a:spcBef>
              <a:defRPr>
                <a:solidFill>
                  <a:schemeClr val="tx1"/>
                </a:solidFill>
                <a:latin typeface="Arial" charset="0"/>
              </a:defRPr>
            </a:lvl2pPr>
            <a:lvl3pPr marL="1143000" indent="-228600" algn="ctr">
              <a:spcBef>
                <a:spcPct val="0"/>
              </a:spcBef>
              <a:defRPr>
                <a:solidFill>
                  <a:schemeClr val="tx1"/>
                </a:solidFill>
                <a:latin typeface="Arial" charset="0"/>
              </a:defRPr>
            </a:lvl3pPr>
            <a:lvl4pPr marL="1600200" indent="-228600" algn="ctr">
              <a:spcBef>
                <a:spcPct val="0"/>
              </a:spcBef>
              <a:defRPr>
                <a:solidFill>
                  <a:schemeClr val="tx1"/>
                </a:solidFill>
                <a:latin typeface="Arial" charset="0"/>
              </a:defRPr>
            </a:lvl4pPr>
            <a:lvl5pPr marL="2057400" indent="-228600" algn="ctr">
              <a:spcBef>
                <a:spcPct val="0"/>
              </a:spcBef>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buFontTx/>
              <a:buNone/>
              <a:defRPr/>
            </a:pPr>
            <a:r>
              <a:rPr lang="nl-NL" sz="1400" dirty="0">
                <a:latin typeface="+mj-lt"/>
              </a:rPr>
              <a:t>Voersysteem: vaak individuele voedering (hier: een volumedosator).  </a:t>
            </a:r>
            <a:endParaRPr lang="nl-NL" sz="1400" dirty="0"/>
          </a:p>
        </p:txBody>
      </p:sp>
      <p:pic>
        <p:nvPicPr>
          <p:cNvPr id="10255" name="Picture 18" descr="ANd9GcTAjyb7xFawG8XOeXyue_7mURLgm6yAbXvlrx1LRJLDTTH4mt1TFI-ixuSP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7575" y="4706619"/>
            <a:ext cx="2016125"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6" name="Tekstvak 12"/>
          <p:cNvSpPr txBox="1">
            <a:spLocks noChangeArrowheads="1"/>
          </p:cNvSpPr>
          <p:nvPr/>
        </p:nvSpPr>
        <p:spPr bwMode="auto">
          <a:xfrm>
            <a:off x="3329546" y="1897165"/>
            <a:ext cx="3144838" cy="830997"/>
          </a:xfrm>
          <a:prstGeom prst="rect">
            <a:avLst/>
          </a:prstGeom>
          <a:solidFill>
            <a:schemeClr val="bg1"/>
          </a:solidFill>
          <a:ln w="9525">
            <a:solidFill>
              <a:srgbClr val="000000"/>
            </a:solidFill>
            <a:miter lim="800000"/>
            <a:headEnd/>
            <a:tailEnd/>
          </a:ln>
        </p:spPr>
        <p:txBody>
          <a:bodyPr>
            <a:spAutoFit/>
          </a:bodyPr>
          <a:lstStyle>
            <a:lvl1pPr>
              <a:defRPr sz="2100">
                <a:solidFill>
                  <a:schemeClr val="tx1"/>
                </a:solidFill>
                <a:latin typeface="Verdana" panose="020B0604030504040204" pitchFamily="34" charset="0"/>
              </a:defRPr>
            </a:lvl1pPr>
            <a:lvl2pPr marL="742950" indent="-285750">
              <a:buChar char="–"/>
              <a:defRPr sz="28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buChar char="–"/>
              <a:defRPr sz="2000">
                <a:solidFill>
                  <a:schemeClr val="tx1"/>
                </a:solidFill>
                <a:latin typeface="Verdana" panose="020B0604030504040204" pitchFamily="34" charset="0"/>
              </a:defRPr>
            </a:lvl4pPr>
            <a:lvl5pPr marL="2057400" indent="-22860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buFontTx/>
              <a:buNone/>
            </a:pPr>
            <a:r>
              <a:rPr lang="nl-NL" altLang="nl-NL" sz="1200" dirty="0"/>
              <a:t>Berenhok: de beer is vaak individueel gehuisvest. Steeds vaker wordt een beer niet in de guste zeugenafdeling gehouden</a:t>
            </a:r>
          </a:p>
        </p:txBody>
      </p:sp>
      <p:cxnSp>
        <p:nvCxnSpPr>
          <p:cNvPr id="10257" name="Rechte verbindingslijn met pijl 15"/>
          <p:cNvCxnSpPr>
            <a:cxnSpLocks noChangeShapeType="1"/>
          </p:cNvCxnSpPr>
          <p:nvPr/>
        </p:nvCxnSpPr>
        <p:spPr bwMode="auto">
          <a:xfrm flipV="1">
            <a:off x="3000376" y="2628206"/>
            <a:ext cx="1463130" cy="2385121"/>
          </a:xfrm>
          <a:prstGeom prst="straightConnector1">
            <a:avLst/>
          </a:prstGeom>
          <a:noFill/>
          <a:ln w="38100" algn="ctr">
            <a:solidFill>
              <a:srgbClr val="92D05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17926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451579" y="2303047"/>
            <a:ext cx="3272093" cy="2674198"/>
          </a:xfrm>
        </p:spPr>
        <p:txBody>
          <a:bodyPr anchor="t">
            <a:normAutofit/>
          </a:bodyPr>
          <a:lstStyle/>
          <a:p>
            <a:r>
              <a:rPr lang="nl-NL" dirty="0"/>
              <a:t>Inhoud</a:t>
            </a:r>
            <a:endParaRPr lang="en-GB" dirty="0"/>
          </a:p>
        </p:txBody>
      </p:sp>
      <p:graphicFrame>
        <p:nvGraphicFramePr>
          <p:cNvPr id="5" name="Tijdelijke aanduiding voor inhoud 2">
            <a:extLst>
              <a:ext uri="{FF2B5EF4-FFF2-40B4-BE49-F238E27FC236}">
                <a16:creationId xmlns:a16="http://schemas.microsoft.com/office/drawing/2014/main" id="{37F996D4-29CD-4E42-9275-2DD23F11BAE9}"/>
              </a:ext>
            </a:extLst>
          </p:cNvPr>
          <p:cNvGraphicFramePr>
            <a:graphicFrameLocks noGrp="1"/>
          </p:cNvGraphicFramePr>
          <p:nvPr>
            <p:ph idx="1"/>
            <p:extLst>
              <p:ext uri="{D42A27DB-BD31-4B8C-83A1-F6EECF244321}">
                <p14:modId xmlns:p14="http://schemas.microsoft.com/office/powerpoint/2010/main" val="1574103547"/>
              </p:ext>
            </p:extLst>
          </p:nvPr>
        </p:nvGraphicFramePr>
        <p:xfrm>
          <a:off x="5141913" y="803275"/>
          <a:ext cx="5913437" cy="4637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7315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Berigheid</a:t>
            </a:r>
          </a:p>
        </p:txBody>
      </p:sp>
      <p:sp>
        <p:nvSpPr>
          <p:cNvPr id="5" name="Tijdelijke aanduiding voor inhoud 4"/>
          <p:cNvSpPr>
            <a:spLocks noGrp="1"/>
          </p:cNvSpPr>
          <p:nvPr>
            <p:ph idx="1"/>
          </p:nvPr>
        </p:nvSpPr>
        <p:spPr/>
        <p:txBody>
          <a:bodyPr>
            <a:normAutofit/>
          </a:bodyPr>
          <a:lstStyle/>
          <a:p>
            <a:r>
              <a:rPr lang="nl-NL" dirty="0"/>
              <a:t>Zelling en roodheid van de vulva</a:t>
            </a:r>
          </a:p>
          <a:p>
            <a:r>
              <a:rPr lang="nl-NL" dirty="0"/>
              <a:t>Onrust</a:t>
            </a:r>
          </a:p>
          <a:p>
            <a:r>
              <a:rPr lang="nl-NL" dirty="0"/>
              <a:t>Bespringen</a:t>
            </a:r>
          </a:p>
          <a:p>
            <a:r>
              <a:rPr lang="nl-NL" dirty="0" err="1"/>
              <a:t>Stareflex</a:t>
            </a:r>
            <a:endParaRPr lang="nl-NL" dirty="0"/>
          </a:p>
          <a:p>
            <a:endParaRPr lang="nl-NL" dirty="0"/>
          </a:p>
          <a:p>
            <a:endParaRPr lang="nl-NL" dirty="0"/>
          </a:p>
          <a:p>
            <a:r>
              <a:rPr lang="nl-NL" dirty="0"/>
              <a:t>Zoekbeer</a:t>
            </a:r>
          </a:p>
          <a:p>
            <a:r>
              <a:rPr lang="nl-NL" dirty="0"/>
              <a:t>Berengeur</a:t>
            </a:r>
          </a:p>
          <a:p>
            <a:endParaRPr lang="nl-NL" dirty="0"/>
          </a:p>
        </p:txBody>
      </p:sp>
      <p:pic>
        <p:nvPicPr>
          <p:cNvPr id="6" name="Afbeelding 5"/>
          <p:cNvPicPr>
            <a:picLocks noChangeAspect="1"/>
          </p:cNvPicPr>
          <p:nvPr/>
        </p:nvPicPr>
        <p:blipFill>
          <a:blip r:embed="rId3"/>
          <a:stretch>
            <a:fillRect/>
          </a:stretch>
        </p:blipFill>
        <p:spPr>
          <a:xfrm>
            <a:off x="3200400" y="2840880"/>
            <a:ext cx="3901662" cy="3307123"/>
          </a:xfrm>
          <a:prstGeom prst="rect">
            <a:avLst/>
          </a:prstGeom>
        </p:spPr>
      </p:pic>
      <p:pic>
        <p:nvPicPr>
          <p:cNvPr id="7" name="Afbeelding 6"/>
          <p:cNvPicPr>
            <a:picLocks noChangeAspect="1"/>
          </p:cNvPicPr>
          <p:nvPr/>
        </p:nvPicPr>
        <p:blipFill>
          <a:blip r:embed="rId4"/>
          <a:stretch>
            <a:fillRect/>
          </a:stretch>
        </p:blipFill>
        <p:spPr>
          <a:xfrm>
            <a:off x="7519467" y="2840879"/>
            <a:ext cx="3825888" cy="3307123"/>
          </a:xfrm>
          <a:prstGeom prst="rect">
            <a:avLst/>
          </a:prstGeom>
        </p:spPr>
      </p:pic>
    </p:spTree>
    <p:extLst>
      <p:ext uri="{BB962C8B-B14F-4D97-AF65-F5344CB8AC3E}">
        <p14:creationId xmlns:p14="http://schemas.microsoft.com/office/powerpoint/2010/main" val="2726364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Dragende zeug</a:t>
            </a:r>
            <a:endParaRPr lang="en-GB" dirty="0"/>
          </a:p>
        </p:txBody>
      </p:sp>
      <p:pic>
        <p:nvPicPr>
          <p:cNvPr id="4" name="Tijdelijke aanduiding voor inhoud 3"/>
          <p:cNvPicPr>
            <a:picLocks noGrp="1" noChangeAspect="1"/>
          </p:cNvPicPr>
          <p:nvPr>
            <p:ph idx="1"/>
          </p:nvPr>
        </p:nvPicPr>
        <p:blipFill>
          <a:blip r:embed="rId3"/>
          <a:stretch>
            <a:fillRect/>
          </a:stretch>
        </p:blipFill>
        <p:spPr>
          <a:xfrm>
            <a:off x="2779713" y="2052638"/>
            <a:ext cx="5594349" cy="4195762"/>
          </a:xfrm>
          <a:prstGeom prst="rect">
            <a:avLst/>
          </a:prstGeom>
        </p:spPr>
      </p:pic>
      <p:pic>
        <p:nvPicPr>
          <p:cNvPr id="6" name="Afbeelding 5"/>
          <p:cNvPicPr>
            <a:picLocks noChangeAspect="1"/>
          </p:cNvPicPr>
          <p:nvPr/>
        </p:nvPicPr>
        <p:blipFill>
          <a:blip r:embed="rId4"/>
          <a:stretch>
            <a:fillRect/>
          </a:stretch>
        </p:blipFill>
        <p:spPr>
          <a:xfrm>
            <a:off x="236644" y="2059941"/>
            <a:ext cx="5353049" cy="4014787"/>
          </a:xfrm>
          <a:prstGeom prst="rect">
            <a:avLst/>
          </a:prstGeom>
        </p:spPr>
      </p:pic>
    </p:spTree>
    <p:extLst>
      <p:ext uri="{BB962C8B-B14F-4D97-AF65-F5344CB8AC3E}">
        <p14:creationId xmlns:p14="http://schemas.microsoft.com/office/powerpoint/2010/main" val="2026788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a:xfrm>
            <a:off x="515938" y="462704"/>
            <a:ext cx="7773987" cy="1143000"/>
          </a:xfrm>
        </p:spPr>
        <p:txBody>
          <a:bodyPr/>
          <a:lstStyle/>
          <a:p>
            <a:pPr algn="l"/>
            <a:r>
              <a:rPr lang="nl-NL" altLang="nl-NL" dirty="0"/>
              <a:t>Dragende zeugenafdeling</a:t>
            </a:r>
          </a:p>
        </p:txBody>
      </p:sp>
      <p:pic>
        <p:nvPicPr>
          <p:cNvPr id="11268" name="Picture 5" descr="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69941" y="4546428"/>
            <a:ext cx="2808287" cy="2105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9" name="Picture 5" descr="rooijakkers_2"/>
          <p:cNvPicPr>
            <a:picLocks noGrp="1" noChangeAspect="1" noChangeArrowheads="1"/>
          </p:cNvPicPr>
          <p:nvPr>
            <p:ph sz="quarter" idx="4294967295"/>
          </p:nvPr>
        </p:nvPicPr>
        <p:blipFill>
          <a:blip r:embed="rId4" cstate="print">
            <a:extLst>
              <a:ext uri="{28A0092B-C50C-407E-A947-70E740481C1C}">
                <a14:useLocalDpi xmlns:a14="http://schemas.microsoft.com/office/drawing/2010/main" val="0"/>
              </a:ext>
            </a:extLst>
          </a:blip>
          <a:srcRect/>
          <a:stretch>
            <a:fillRect/>
          </a:stretch>
        </p:blipFill>
        <p:spPr>
          <a:xfrm>
            <a:off x="9663113" y="714375"/>
            <a:ext cx="2528887" cy="1690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0" name="Picture 5" descr="Nedap_Velos_Voerstation_03"/>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9886950" y="4221163"/>
            <a:ext cx="2305050" cy="1924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1" name="Picture 19" descr="h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5725" y="2198388"/>
            <a:ext cx="1685925"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21" descr="5c4c3ae191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12264" y="3469397"/>
            <a:ext cx="194945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 Box 22"/>
          <p:cNvSpPr txBox="1">
            <a:spLocks noChangeArrowheads="1"/>
          </p:cNvSpPr>
          <p:nvPr/>
        </p:nvSpPr>
        <p:spPr bwMode="auto">
          <a:xfrm>
            <a:off x="2641203" y="5627152"/>
            <a:ext cx="2439988" cy="31432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100">
                <a:solidFill>
                  <a:schemeClr val="tx1"/>
                </a:solidFill>
                <a:latin typeface="Verdana" panose="020B0604030504040204" pitchFamily="34" charset="0"/>
              </a:defRPr>
            </a:lvl1pPr>
            <a:lvl2pPr marL="742950" indent="-285750">
              <a:buChar char="–"/>
              <a:defRPr sz="28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buChar char="–"/>
              <a:defRPr sz="2000">
                <a:solidFill>
                  <a:schemeClr val="tx1"/>
                </a:solidFill>
                <a:latin typeface="Verdana" panose="020B0604030504040204" pitchFamily="34" charset="0"/>
              </a:defRPr>
            </a:lvl4pPr>
            <a:lvl5pPr marL="2057400" indent="-22860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0"/>
              </a:spcBef>
              <a:buFontTx/>
              <a:buNone/>
            </a:pPr>
            <a:r>
              <a:rPr lang="nl-NL" altLang="nl-NL" sz="1400"/>
              <a:t>Voerligboxen met uitloop</a:t>
            </a:r>
          </a:p>
        </p:txBody>
      </p:sp>
      <p:sp>
        <p:nvSpPr>
          <p:cNvPr id="11274" name="Text Box 23"/>
          <p:cNvSpPr txBox="1">
            <a:spLocks noChangeArrowheads="1"/>
          </p:cNvSpPr>
          <p:nvPr/>
        </p:nvSpPr>
        <p:spPr bwMode="auto">
          <a:xfrm>
            <a:off x="7273926" y="877041"/>
            <a:ext cx="1938338" cy="31432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100">
                <a:solidFill>
                  <a:schemeClr val="tx1"/>
                </a:solidFill>
                <a:latin typeface="Verdana" panose="020B0604030504040204" pitchFamily="34" charset="0"/>
              </a:defRPr>
            </a:lvl1pPr>
            <a:lvl2pPr marL="742950" indent="-285750">
              <a:buChar char="–"/>
              <a:defRPr sz="28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buChar char="–"/>
              <a:defRPr sz="2000">
                <a:solidFill>
                  <a:schemeClr val="tx1"/>
                </a:solidFill>
                <a:latin typeface="Verdana" panose="020B0604030504040204" pitchFamily="34" charset="0"/>
              </a:defRPr>
            </a:lvl4pPr>
            <a:lvl5pPr marL="2057400" indent="-22860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0"/>
              </a:spcBef>
              <a:buFontTx/>
              <a:buNone/>
            </a:pPr>
            <a:r>
              <a:rPr lang="nl-NL" altLang="nl-NL" sz="1400"/>
              <a:t>Voerstations in stro</a:t>
            </a:r>
          </a:p>
        </p:txBody>
      </p:sp>
      <p:sp>
        <p:nvSpPr>
          <p:cNvPr id="27659" name="Text Box 25"/>
          <p:cNvSpPr txBox="1">
            <a:spLocks noChangeArrowheads="1"/>
          </p:cNvSpPr>
          <p:nvPr/>
        </p:nvSpPr>
        <p:spPr bwMode="auto">
          <a:xfrm>
            <a:off x="6075364" y="5032376"/>
            <a:ext cx="13160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100">
                <a:solidFill>
                  <a:schemeClr val="tx1"/>
                </a:solidFill>
                <a:latin typeface="Verdana" panose="020B0604030504040204" pitchFamily="34" charset="0"/>
              </a:defRPr>
            </a:lvl1pPr>
            <a:lvl2pPr marL="742950" indent="-285750">
              <a:buChar char="–"/>
              <a:defRPr sz="28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buChar char="–"/>
              <a:defRPr sz="2000">
                <a:solidFill>
                  <a:schemeClr val="tx1"/>
                </a:solidFill>
                <a:latin typeface="Verdana" panose="020B0604030504040204" pitchFamily="34" charset="0"/>
              </a:defRPr>
            </a:lvl4pPr>
            <a:lvl5pPr marL="2057400" indent="-22860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0"/>
              </a:spcBef>
              <a:buFontTx/>
              <a:buNone/>
            </a:pPr>
            <a:endParaRPr lang="nl-NL" altLang="nl-NL" sz="1800">
              <a:latin typeface="Arial" panose="020B0604020202020204" pitchFamily="34" charset="0"/>
            </a:endParaRPr>
          </a:p>
        </p:txBody>
      </p:sp>
      <p:sp>
        <p:nvSpPr>
          <p:cNvPr id="11276" name="Text Box 26"/>
          <p:cNvSpPr txBox="1">
            <a:spLocks noChangeArrowheads="1"/>
          </p:cNvSpPr>
          <p:nvPr/>
        </p:nvSpPr>
        <p:spPr bwMode="auto">
          <a:xfrm>
            <a:off x="5879306" y="4078727"/>
            <a:ext cx="1541462" cy="31432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100">
                <a:solidFill>
                  <a:schemeClr val="tx1"/>
                </a:solidFill>
                <a:latin typeface="Verdana" panose="020B0604030504040204" pitchFamily="34" charset="0"/>
              </a:defRPr>
            </a:lvl1pPr>
            <a:lvl2pPr marL="742950" indent="-285750">
              <a:buChar char="–"/>
              <a:defRPr sz="28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buChar char="–"/>
              <a:defRPr sz="2000">
                <a:solidFill>
                  <a:schemeClr val="tx1"/>
                </a:solidFill>
                <a:latin typeface="Verdana" panose="020B0604030504040204" pitchFamily="34" charset="0"/>
              </a:defRPr>
            </a:lvl4pPr>
            <a:lvl5pPr marL="2057400" indent="-22860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0"/>
              </a:spcBef>
              <a:buFontTx/>
              <a:buNone/>
            </a:pPr>
            <a:r>
              <a:rPr lang="nl-NL" altLang="nl-NL" sz="1400"/>
              <a:t>Vloervoedering</a:t>
            </a:r>
          </a:p>
        </p:txBody>
      </p:sp>
      <p:sp>
        <p:nvSpPr>
          <p:cNvPr id="11277" name="Text Box 27"/>
          <p:cNvSpPr txBox="1">
            <a:spLocks noChangeArrowheads="1"/>
          </p:cNvSpPr>
          <p:nvPr/>
        </p:nvSpPr>
        <p:spPr bwMode="auto">
          <a:xfrm>
            <a:off x="8933658" y="3090185"/>
            <a:ext cx="2506662" cy="30797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100">
                <a:solidFill>
                  <a:schemeClr val="tx1"/>
                </a:solidFill>
                <a:latin typeface="Verdana" panose="020B0604030504040204" pitchFamily="34" charset="0"/>
              </a:defRPr>
            </a:lvl1pPr>
            <a:lvl2pPr marL="742950" indent="-285750">
              <a:buChar char="–"/>
              <a:defRPr sz="28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buChar char="–"/>
              <a:defRPr sz="2000">
                <a:solidFill>
                  <a:schemeClr val="tx1"/>
                </a:solidFill>
                <a:latin typeface="Verdana" panose="020B0604030504040204" pitchFamily="34" charset="0"/>
              </a:defRPr>
            </a:lvl4pPr>
            <a:lvl5pPr marL="2057400" indent="-22860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nl-NL" altLang="nl-NL" sz="1400"/>
              <a:t>Voeren aan de lange trog</a:t>
            </a:r>
          </a:p>
        </p:txBody>
      </p:sp>
      <p:sp>
        <p:nvSpPr>
          <p:cNvPr id="11278" name="Text Box 28"/>
          <p:cNvSpPr txBox="1">
            <a:spLocks noChangeArrowheads="1"/>
          </p:cNvSpPr>
          <p:nvPr/>
        </p:nvSpPr>
        <p:spPr bwMode="auto">
          <a:xfrm>
            <a:off x="6733382" y="6136339"/>
            <a:ext cx="2016125" cy="527050"/>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100">
                <a:solidFill>
                  <a:schemeClr val="tx1"/>
                </a:solidFill>
                <a:latin typeface="Verdana" panose="020B0604030504040204" pitchFamily="34" charset="0"/>
              </a:defRPr>
            </a:lvl1pPr>
            <a:lvl2pPr marL="742950" indent="-285750">
              <a:buChar char="–"/>
              <a:defRPr sz="28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buChar char="–"/>
              <a:defRPr sz="2000">
                <a:solidFill>
                  <a:schemeClr val="tx1"/>
                </a:solidFill>
                <a:latin typeface="Verdana" panose="020B0604030504040204" pitchFamily="34" charset="0"/>
              </a:defRPr>
            </a:lvl4pPr>
            <a:lvl5pPr marL="2057400" indent="-22860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r>
              <a:rPr lang="nl-NL" altLang="nl-NL" sz="1400"/>
              <a:t>Voerstations op de betonnen vloer</a:t>
            </a:r>
          </a:p>
        </p:txBody>
      </p:sp>
      <p:sp>
        <p:nvSpPr>
          <p:cNvPr id="10269" name="Text Box 29"/>
          <p:cNvSpPr txBox="1">
            <a:spLocks noChangeArrowheads="1"/>
          </p:cNvSpPr>
          <p:nvPr/>
        </p:nvSpPr>
        <p:spPr bwMode="auto">
          <a:xfrm>
            <a:off x="518346" y="1925539"/>
            <a:ext cx="4032250" cy="230832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0"/>
              </a:spcBef>
              <a:buFontTx/>
              <a:buNone/>
              <a:defRPr/>
            </a:pPr>
            <a:r>
              <a:rPr lang="nl-NL" dirty="0"/>
              <a:t>De dragende zeugenafdeling:</a:t>
            </a:r>
          </a:p>
          <a:p>
            <a:pPr marL="285750" indent="-285750">
              <a:spcBef>
                <a:spcPct val="0"/>
              </a:spcBef>
              <a:buFont typeface="Arial" panose="020B0604020202020204" pitchFamily="34" charset="0"/>
              <a:buChar char="•"/>
              <a:defRPr/>
            </a:pPr>
            <a:r>
              <a:rPr lang="nl-NL" sz="1600" dirty="0"/>
              <a:t>Komen na het dekken in de dragende zeugenafdeling.</a:t>
            </a:r>
          </a:p>
          <a:p>
            <a:pPr marL="285750" indent="-285750">
              <a:spcBef>
                <a:spcPct val="0"/>
              </a:spcBef>
              <a:buFont typeface="Arial" panose="020B0604020202020204" pitchFamily="34" charset="0"/>
              <a:buChar char="•"/>
              <a:defRPr/>
            </a:pPr>
            <a:r>
              <a:rPr lang="nl-NL" sz="1600" dirty="0"/>
              <a:t>Tegenwoordig moeten de dragende zeugen in groepen gehuisvest worden (sinds 2013)</a:t>
            </a:r>
          </a:p>
          <a:p>
            <a:pPr marL="285750" indent="-285750">
              <a:spcBef>
                <a:spcPct val="0"/>
              </a:spcBef>
              <a:buFont typeface="Arial" panose="020B0604020202020204" pitchFamily="34" charset="0"/>
              <a:buChar char="•"/>
              <a:defRPr/>
            </a:pPr>
            <a:r>
              <a:rPr lang="nl-NL" sz="1600" dirty="0"/>
              <a:t>Verschil groepshuisvestingssysteem is: wel of niet gelijktijdig vreten</a:t>
            </a:r>
          </a:p>
          <a:p>
            <a:pPr marL="285750" indent="-285750">
              <a:spcBef>
                <a:spcPct val="0"/>
              </a:spcBef>
              <a:buFont typeface="Arial" panose="020B0604020202020204" pitchFamily="34" charset="0"/>
              <a:buChar char="•"/>
              <a:defRPr/>
            </a:pPr>
            <a:r>
              <a:rPr lang="nl-NL" sz="1600" dirty="0"/>
              <a:t>Verschillende soorten systemen</a:t>
            </a:r>
          </a:p>
          <a:p>
            <a:pPr eaLnBrk="1" hangingPunct="1">
              <a:spcBef>
                <a:spcPct val="0"/>
              </a:spcBef>
              <a:buFontTx/>
              <a:buNone/>
              <a:defRPr/>
            </a:pPr>
            <a:endParaRPr lang="nl-NL" sz="1400" dirty="0"/>
          </a:p>
        </p:txBody>
      </p:sp>
      <p:cxnSp>
        <p:nvCxnSpPr>
          <p:cNvPr id="11280" name="Rechte verbindingslijn met pijl 2"/>
          <p:cNvCxnSpPr>
            <a:cxnSpLocks noChangeShapeType="1"/>
          </p:cNvCxnSpPr>
          <p:nvPr/>
        </p:nvCxnSpPr>
        <p:spPr bwMode="auto">
          <a:xfrm flipH="1">
            <a:off x="3017346" y="3232665"/>
            <a:ext cx="1626569" cy="1586744"/>
          </a:xfrm>
          <a:prstGeom prst="straightConnector1">
            <a:avLst/>
          </a:prstGeom>
          <a:noFill/>
          <a:ln w="38100" algn="ctr">
            <a:solidFill>
              <a:srgbClr val="92D05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1" name="Rechte verbindingslijn met pijl 5"/>
          <p:cNvCxnSpPr>
            <a:cxnSpLocks noChangeShapeType="1"/>
          </p:cNvCxnSpPr>
          <p:nvPr/>
        </p:nvCxnSpPr>
        <p:spPr bwMode="auto">
          <a:xfrm>
            <a:off x="4635898" y="3232666"/>
            <a:ext cx="1727200" cy="2592387"/>
          </a:xfrm>
          <a:prstGeom prst="straightConnector1">
            <a:avLst/>
          </a:prstGeom>
          <a:noFill/>
          <a:ln w="38100" algn="ctr">
            <a:solidFill>
              <a:srgbClr val="92D05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2" name="Rechte verbindingslijn met pijl 8"/>
          <p:cNvCxnSpPr>
            <a:cxnSpLocks noChangeShapeType="1"/>
          </p:cNvCxnSpPr>
          <p:nvPr/>
        </p:nvCxnSpPr>
        <p:spPr bwMode="auto">
          <a:xfrm flipV="1">
            <a:off x="4662308" y="1417824"/>
            <a:ext cx="4417399" cy="1826349"/>
          </a:xfrm>
          <a:prstGeom prst="straightConnector1">
            <a:avLst/>
          </a:prstGeom>
          <a:noFill/>
          <a:ln w="38100" algn="ctr">
            <a:solidFill>
              <a:srgbClr val="92D05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3" name="Rechte verbindingslijn met pijl 10"/>
          <p:cNvCxnSpPr>
            <a:cxnSpLocks noChangeShapeType="1"/>
          </p:cNvCxnSpPr>
          <p:nvPr/>
        </p:nvCxnSpPr>
        <p:spPr bwMode="auto">
          <a:xfrm flipV="1">
            <a:off x="4625839" y="3188200"/>
            <a:ext cx="1763669" cy="48713"/>
          </a:xfrm>
          <a:prstGeom prst="straightConnector1">
            <a:avLst/>
          </a:prstGeom>
          <a:noFill/>
          <a:ln w="38100" algn="ctr">
            <a:solidFill>
              <a:srgbClr val="92D05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4" name="Rechte verbindingslijn met pijl 12"/>
          <p:cNvCxnSpPr>
            <a:cxnSpLocks noChangeShapeType="1"/>
          </p:cNvCxnSpPr>
          <p:nvPr/>
        </p:nvCxnSpPr>
        <p:spPr bwMode="auto">
          <a:xfrm>
            <a:off x="4644232" y="3227828"/>
            <a:ext cx="4810011" cy="728596"/>
          </a:xfrm>
          <a:prstGeom prst="straightConnector1">
            <a:avLst/>
          </a:prstGeom>
          <a:noFill/>
          <a:ln w="38100" algn="ctr">
            <a:solidFill>
              <a:srgbClr val="92D05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4311766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Dragende zeug (2)</a:t>
            </a:r>
            <a:endParaRPr lang="en-GB" dirty="0"/>
          </a:p>
        </p:txBody>
      </p:sp>
      <p:pic>
        <p:nvPicPr>
          <p:cNvPr id="4" name="Tijdelijke aanduiding voor inhoud 3"/>
          <p:cNvPicPr>
            <a:picLocks noGrp="1" noChangeAspect="1"/>
          </p:cNvPicPr>
          <p:nvPr>
            <p:ph idx="1"/>
          </p:nvPr>
        </p:nvPicPr>
        <p:blipFill>
          <a:blip r:embed="rId2"/>
          <a:stretch>
            <a:fillRect/>
          </a:stretch>
        </p:blipFill>
        <p:spPr>
          <a:xfrm>
            <a:off x="2779713" y="2052638"/>
            <a:ext cx="5594349" cy="4195762"/>
          </a:xfrm>
          <a:prstGeom prst="rect">
            <a:avLst/>
          </a:prstGeom>
        </p:spPr>
      </p:pic>
    </p:spTree>
    <p:extLst>
      <p:ext uri="{BB962C8B-B14F-4D97-AF65-F5344CB8AC3E}">
        <p14:creationId xmlns:p14="http://schemas.microsoft.com/office/powerpoint/2010/main" val="8941791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Voeren</a:t>
            </a:r>
            <a:endParaRPr lang="en-GB" dirty="0"/>
          </a:p>
        </p:txBody>
      </p:sp>
      <p:pic>
        <p:nvPicPr>
          <p:cNvPr id="4" name="Tijdelijke aanduiding voor inhoud 3"/>
          <p:cNvPicPr>
            <a:picLocks noGrp="1" noChangeAspect="1"/>
          </p:cNvPicPr>
          <p:nvPr>
            <p:ph idx="1"/>
          </p:nvPr>
        </p:nvPicPr>
        <p:blipFill>
          <a:blip r:embed="rId2"/>
          <a:stretch>
            <a:fillRect/>
          </a:stretch>
        </p:blipFill>
        <p:spPr>
          <a:xfrm>
            <a:off x="2765657" y="2052638"/>
            <a:ext cx="5622461" cy="4195762"/>
          </a:xfrm>
          <a:prstGeom prst="rect">
            <a:avLst/>
          </a:prstGeom>
        </p:spPr>
      </p:pic>
      <p:pic>
        <p:nvPicPr>
          <p:cNvPr id="5" name="Afbeelding 4"/>
          <p:cNvPicPr>
            <a:picLocks noChangeAspect="1"/>
          </p:cNvPicPr>
          <p:nvPr/>
        </p:nvPicPr>
        <p:blipFill>
          <a:blip r:embed="rId3"/>
          <a:stretch>
            <a:fillRect/>
          </a:stretch>
        </p:blipFill>
        <p:spPr>
          <a:xfrm>
            <a:off x="424814" y="2029142"/>
            <a:ext cx="5353319" cy="4022725"/>
          </a:xfrm>
          <a:prstGeom prst="rect">
            <a:avLst/>
          </a:prstGeom>
        </p:spPr>
      </p:pic>
    </p:spTree>
    <p:extLst>
      <p:ext uri="{BB962C8B-B14F-4D97-AF65-F5344CB8AC3E}">
        <p14:creationId xmlns:p14="http://schemas.microsoft.com/office/powerpoint/2010/main" val="2413158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Opdracht levenscyclus varken</a:t>
            </a:r>
          </a:p>
        </p:txBody>
      </p:sp>
      <p:sp>
        <p:nvSpPr>
          <p:cNvPr id="3" name="Tijdelijke aanduiding voor inhoud 2"/>
          <p:cNvSpPr>
            <a:spLocks noGrp="1"/>
          </p:cNvSpPr>
          <p:nvPr>
            <p:ph idx="1"/>
          </p:nvPr>
        </p:nvSpPr>
        <p:spPr/>
        <p:txBody>
          <a:bodyPr/>
          <a:lstStyle/>
          <a:p>
            <a:pPr marL="457200" lvl="0" indent="-457200">
              <a:buFont typeface="+mj-lt"/>
              <a:buAutoNum type="arabicPeriod"/>
            </a:pPr>
            <a:r>
              <a:rPr lang="nl-NL" dirty="0"/>
              <a:t>Teken een horizontale lijn en geef hierop een schaalverdeling aan van 0 tot 27 weken. Geef op de lijn het leven van een vleesvarken weer (geboorte, spenen, opleg in </a:t>
            </a:r>
            <a:r>
              <a:rPr lang="nl-NL" dirty="0" err="1"/>
              <a:t>mesthok</a:t>
            </a:r>
            <a:r>
              <a:rPr lang="nl-NL" dirty="0"/>
              <a:t>, slachten). Benoem hierbij ook het gewicht van de dieren.</a:t>
            </a:r>
          </a:p>
          <a:p>
            <a:pPr marL="457200" lvl="0" indent="-457200">
              <a:buFont typeface="+mj-lt"/>
              <a:buAutoNum type="arabicPeriod"/>
            </a:pPr>
            <a:r>
              <a:rPr lang="nl-NL" dirty="0"/>
              <a:t>Doe hetzelfde als in opdracht 1, maar geef nu op de lijn aan de tijd die een zeug nodig heeft voor het grootbrengen van een toom biggen (van dekken tot dekken).</a:t>
            </a:r>
          </a:p>
          <a:p>
            <a:pPr marL="457200" lvl="0" indent="-457200">
              <a:buFont typeface="+mj-lt"/>
              <a:buAutoNum type="arabicPeriod"/>
            </a:pPr>
            <a:r>
              <a:rPr lang="nl-NL" dirty="0"/>
              <a:t>Geef in de voorgaande schema’s weer, hoe we het varken in de opeenvolgende periodes noemen.</a:t>
            </a:r>
          </a:p>
          <a:p>
            <a:endParaRPr lang="nl-NL" dirty="0"/>
          </a:p>
        </p:txBody>
      </p:sp>
    </p:spTree>
    <p:extLst>
      <p:ext uri="{BB962C8B-B14F-4D97-AF65-F5344CB8AC3E}">
        <p14:creationId xmlns:p14="http://schemas.microsoft.com/office/powerpoint/2010/main" val="12115291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Productiecyclus</a:t>
            </a:r>
          </a:p>
        </p:txBody>
      </p:sp>
      <p:sp>
        <p:nvSpPr>
          <p:cNvPr id="3" name="Tijdelijke aanduiding voor inhoud 2"/>
          <p:cNvSpPr>
            <a:spLocks noGrp="1"/>
          </p:cNvSpPr>
          <p:nvPr>
            <p:ph idx="1"/>
          </p:nvPr>
        </p:nvSpPr>
        <p:spPr/>
        <p:txBody>
          <a:bodyPr>
            <a:normAutofit/>
          </a:bodyPr>
          <a:lstStyle/>
          <a:p>
            <a:r>
              <a:rPr lang="nl-NL" dirty="0"/>
              <a:t>Tijd die nodig is om een productieronde te maken</a:t>
            </a:r>
          </a:p>
          <a:p>
            <a:endParaRPr lang="nl-NL" dirty="0"/>
          </a:p>
          <a:p>
            <a:r>
              <a:rPr lang="nl-NL" dirty="0"/>
              <a:t>Geldt voor vleesvarkens en voor zeugen</a:t>
            </a:r>
          </a:p>
          <a:p>
            <a:pPr lvl="1"/>
            <a:r>
              <a:rPr lang="nl-NL" dirty="0"/>
              <a:t>Productie van biggen</a:t>
            </a:r>
          </a:p>
          <a:p>
            <a:pPr lvl="1"/>
            <a:r>
              <a:rPr lang="nl-NL" dirty="0"/>
              <a:t>Productie van vlees </a:t>
            </a:r>
          </a:p>
          <a:p>
            <a:pPr lvl="1"/>
            <a:endParaRPr lang="nl-NL" dirty="0"/>
          </a:p>
          <a:p>
            <a:pPr lvl="1"/>
            <a:endParaRPr lang="nl-NL" dirty="0"/>
          </a:p>
          <a:p>
            <a:r>
              <a:rPr lang="nl-NL" dirty="0"/>
              <a:t>Productiestadium </a:t>
            </a:r>
          </a:p>
        </p:txBody>
      </p:sp>
    </p:spTree>
    <p:extLst>
      <p:ext uri="{BB962C8B-B14F-4D97-AF65-F5344CB8AC3E}">
        <p14:creationId xmlns:p14="http://schemas.microsoft.com/office/powerpoint/2010/main" val="22164720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Dagelijkse werk</a:t>
            </a:r>
            <a:endParaRPr lang="en-GB" dirty="0"/>
          </a:p>
        </p:txBody>
      </p:sp>
      <p:sp>
        <p:nvSpPr>
          <p:cNvPr id="3" name="Tijdelijke aanduiding voor inhoud 2"/>
          <p:cNvSpPr>
            <a:spLocks noGrp="1"/>
          </p:cNvSpPr>
          <p:nvPr>
            <p:ph idx="1"/>
          </p:nvPr>
        </p:nvSpPr>
        <p:spPr/>
        <p:txBody>
          <a:bodyPr>
            <a:normAutofit/>
          </a:bodyPr>
          <a:lstStyle/>
          <a:p>
            <a:r>
              <a:rPr lang="nl-NL" dirty="0"/>
              <a:t>Structuur</a:t>
            </a:r>
          </a:p>
          <a:p>
            <a:pPr lvl="1"/>
            <a:r>
              <a:rPr lang="nl-NL" dirty="0"/>
              <a:t>Protocollen</a:t>
            </a:r>
          </a:p>
          <a:p>
            <a:pPr lvl="1"/>
            <a:r>
              <a:rPr lang="nl-NL" dirty="0"/>
              <a:t>Vast werk op vaste dagen</a:t>
            </a:r>
          </a:p>
          <a:p>
            <a:endParaRPr lang="nl-NL" dirty="0"/>
          </a:p>
          <a:p>
            <a:pPr marL="0" indent="0">
              <a:buNone/>
            </a:pPr>
            <a:endParaRPr lang="nl-NL" dirty="0"/>
          </a:p>
          <a:p>
            <a:r>
              <a:rPr lang="nl-NL" dirty="0"/>
              <a:t>Gesloten bedrijf</a:t>
            </a:r>
          </a:p>
          <a:p>
            <a:r>
              <a:rPr lang="nl-NL" dirty="0"/>
              <a:t>SPF</a:t>
            </a:r>
          </a:p>
          <a:p>
            <a:r>
              <a:rPr lang="nl-NL" dirty="0" err="1"/>
              <a:t>Koppeldenken</a:t>
            </a:r>
            <a:r>
              <a:rPr lang="nl-NL" dirty="0"/>
              <a:t> </a:t>
            </a:r>
            <a:endParaRPr lang="en-GB" dirty="0"/>
          </a:p>
        </p:txBody>
      </p:sp>
    </p:spTree>
    <p:extLst>
      <p:ext uri="{BB962C8B-B14F-4D97-AF65-F5344CB8AC3E}">
        <p14:creationId xmlns:p14="http://schemas.microsoft.com/office/powerpoint/2010/main" val="13707513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Afdelingen</a:t>
            </a:r>
          </a:p>
        </p:txBody>
      </p:sp>
      <p:sp>
        <p:nvSpPr>
          <p:cNvPr id="3" name="Tijdelijke aanduiding voor inhoud 2"/>
          <p:cNvSpPr>
            <a:spLocks noGrp="1"/>
          </p:cNvSpPr>
          <p:nvPr>
            <p:ph idx="1"/>
          </p:nvPr>
        </p:nvSpPr>
        <p:spPr/>
        <p:txBody>
          <a:bodyPr/>
          <a:lstStyle/>
          <a:p>
            <a:r>
              <a:rPr lang="nl-NL" dirty="0"/>
              <a:t>Overbrengen van ziektes voorkomen</a:t>
            </a:r>
          </a:p>
          <a:p>
            <a:r>
              <a:rPr lang="nl-NL" dirty="0"/>
              <a:t>Looproutes </a:t>
            </a:r>
          </a:p>
          <a:p>
            <a:r>
              <a:rPr lang="nl-NL" dirty="0"/>
              <a:t>Hygiëne</a:t>
            </a:r>
          </a:p>
          <a:p>
            <a:pPr lvl="1"/>
            <a:r>
              <a:rPr lang="nl-NL" dirty="0"/>
              <a:t>Protocollen</a:t>
            </a:r>
          </a:p>
          <a:p>
            <a:pPr lvl="1"/>
            <a:r>
              <a:rPr lang="nl-NL" dirty="0"/>
              <a:t>Douchen</a:t>
            </a:r>
          </a:p>
          <a:p>
            <a:pPr lvl="1"/>
            <a:r>
              <a:rPr lang="nl-NL" dirty="0"/>
              <a:t>All-in, </a:t>
            </a:r>
            <a:r>
              <a:rPr lang="nl-NL" dirty="0" err="1"/>
              <a:t>all</a:t>
            </a:r>
            <a:r>
              <a:rPr lang="nl-NL" dirty="0"/>
              <a:t>-out</a:t>
            </a:r>
          </a:p>
          <a:p>
            <a:endParaRPr lang="nl-NL" dirty="0"/>
          </a:p>
        </p:txBody>
      </p:sp>
    </p:spTree>
    <p:extLst>
      <p:ext uri="{BB962C8B-B14F-4D97-AF65-F5344CB8AC3E}">
        <p14:creationId xmlns:p14="http://schemas.microsoft.com/office/powerpoint/2010/main" val="29274494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Zeugen</a:t>
            </a:r>
          </a:p>
        </p:txBody>
      </p:sp>
      <p:pic>
        <p:nvPicPr>
          <p:cNvPr id="4" name="Tijdelijke aanduiding voor inhoud 3"/>
          <p:cNvPicPr>
            <a:picLocks noGrp="1" noChangeAspect="1"/>
          </p:cNvPicPr>
          <p:nvPr>
            <p:ph idx="1"/>
          </p:nvPr>
        </p:nvPicPr>
        <p:blipFill>
          <a:blip r:embed="rId3"/>
          <a:stretch>
            <a:fillRect/>
          </a:stretch>
        </p:blipFill>
        <p:spPr>
          <a:xfrm>
            <a:off x="1527404" y="2345556"/>
            <a:ext cx="4599076" cy="3440347"/>
          </a:xfrm>
          <a:prstGeom prst="rect">
            <a:avLst/>
          </a:prstGeom>
        </p:spPr>
      </p:pic>
      <p:pic>
        <p:nvPicPr>
          <p:cNvPr id="5" name="Afbeelding 4"/>
          <p:cNvPicPr>
            <a:picLocks noChangeAspect="1"/>
          </p:cNvPicPr>
          <p:nvPr/>
        </p:nvPicPr>
        <p:blipFill>
          <a:blip r:embed="rId4"/>
          <a:stretch>
            <a:fillRect/>
          </a:stretch>
        </p:blipFill>
        <p:spPr>
          <a:xfrm>
            <a:off x="7508061" y="1355701"/>
            <a:ext cx="3647619" cy="4695238"/>
          </a:xfrm>
          <a:prstGeom prst="rect">
            <a:avLst/>
          </a:prstGeom>
        </p:spPr>
      </p:pic>
    </p:spTree>
    <p:extLst>
      <p:ext uri="{BB962C8B-B14F-4D97-AF65-F5344CB8AC3E}">
        <p14:creationId xmlns:p14="http://schemas.microsoft.com/office/powerpoint/2010/main" val="1160934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59301" y="1474969"/>
            <a:ext cx="2823919" cy="1868760"/>
          </a:xfrm>
        </p:spPr>
        <p:txBody>
          <a:bodyPr>
            <a:normAutofit/>
          </a:bodyPr>
          <a:lstStyle/>
          <a:p>
            <a:r>
              <a:rPr lang="nl-NL" sz="3600"/>
              <a:t>Het varken</a:t>
            </a:r>
          </a:p>
        </p:txBody>
      </p:sp>
      <p:sp>
        <p:nvSpPr>
          <p:cNvPr id="3" name="Ondertitel 2"/>
          <p:cNvSpPr>
            <a:spLocks noGrp="1"/>
          </p:cNvSpPr>
          <p:nvPr>
            <p:ph type="subTitle" idx="1"/>
          </p:nvPr>
        </p:nvSpPr>
        <p:spPr>
          <a:xfrm>
            <a:off x="659302" y="3531204"/>
            <a:ext cx="2823919" cy="1610643"/>
          </a:xfrm>
        </p:spPr>
        <p:txBody>
          <a:bodyPr>
            <a:normAutofit/>
          </a:bodyPr>
          <a:lstStyle/>
          <a:p>
            <a:endParaRPr lang="nl-NL" sz="1600"/>
          </a:p>
        </p:txBody>
      </p:sp>
      <p:pic>
        <p:nvPicPr>
          <p:cNvPr id="4" name="Afbeelding 3"/>
          <p:cNvPicPr>
            <a:picLocks noChangeAspect="1"/>
          </p:cNvPicPr>
          <p:nvPr/>
        </p:nvPicPr>
        <p:blipFill>
          <a:blip r:embed="rId2"/>
          <a:stretch>
            <a:fillRect/>
          </a:stretch>
        </p:blipFill>
        <p:spPr>
          <a:xfrm>
            <a:off x="5028966" y="1116345"/>
            <a:ext cx="5461735" cy="3866172"/>
          </a:xfrm>
          <a:prstGeom prst="rect">
            <a:avLst/>
          </a:prstGeom>
        </p:spPr>
      </p:pic>
    </p:spTree>
    <p:extLst>
      <p:ext uri="{BB962C8B-B14F-4D97-AF65-F5344CB8AC3E}">
        <p14:creationId xmlns:p14="http://schemas.microsoft.com/office/powerpoint/2010/main" val="26819015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Bijruimtes</a:t>
            </a:r>
            <a:r>
              <a:rPr lang="nl-NL" dirty="0"/>
              <a:t> </a:t>
            </a:r>
          </a:p>
        </p:txBody>
      </p:sp>
      <p:pic>
        <p:nvPicPr>
          <p:cNvPr id="4" name="Tijdelijke aanduiding voor inhoud 3"/>
          <p:cNvPicPr>
            <a:picLocks noGrp="1" noChangeAspect="1"/>
          </p:cNvPicPr>
          <p:nvPr>
            <p:ph idx="1"/>
          </p:nvPr>
        </p:nvPicPr>
        <p:blipFill>
          <a:blip r:embed="rId2"/>
          <a:stretch>
            <a:fillRect/>
          </a:stretch>
        </p:blipFill>
        <p:spPr>
          <a:xfrm>
            <a:off x="3743554" y="3207662"/>
            <a:ext cx="3666667" cy="1885714"/>
          </a:xfrm>
          <a:prstGeom prst="rect">
            <a:avLst/>
          </a:prstGeom>
        </p:spPr>
      </p:pic>
      <p:sp>
        <p:nvSpPr>
          <p:cNvPr id="5" name="Tekstvak 4"/>
          <p:cNvSpPr txBox="1"/>
          <p:nvPr/>
        </p:nvSpPr>
        <p:spPr>
          <a:xfrm>
            <a:off x="777240" y="2377440"/>
            <a:ext cx="3108960" cy="1200329"/>
          </a:xfrm>
          <a:prstGeom prst="rect">
            <a:avLst/>
          </a:prstGeom>
          <a:noFill/>
        </p:spPr>
        <p:txBody>
          <a:bodyPr wrap="square" rtlCol="0">
            <a:spAutoFit/>
          </a:bodyPr>
          <a:lstStyle/>
          <a:p>
            <a:r>
              <a:rPr lang="nl-NL" dirty="0"/>
              <a:t>Hygiënesluis</a:t>
            </a:r>
          </a:p>
          <a:p>
            <a:r>
              <a:rPr lang="nl-NL" dirty="0"/>
              <a:t>Kantoor</a:t>
            </a:r>
          </a:p>
          <a:p>
            <a:r>
              <a:rPr lang="nl-NL" dirty="0"/>
              <a:t>Voeropslag</a:t>
            </a:r>
          </a:p>
          <a:p>
            <a:r>
              <a:rPr lang="nl-NL" dirty="0"/>
              <a:t>Voerkeuken </a:t>
            </a:r>
          </a:p>
        </p:txBody>
      </p:sp>
    </p:spTree>
    <p:extLst>
      <p:ext uri="{BB962C8B-B14F-4D97-AF65-F5344CB8AC3E}">
        <p14:creationId xmlns:p14="http://schemas.microsoft.com/office/powerpoint/2010/main" val="17602397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Dagelijkse werk (2)</a:t>
            </a:r>
            <a:endParaRPr lang="en-GB" dirty="0"/>
          </a:p>
        </p:txBody>
      </p:sp>
      <p:sp>
        <p:nvSpPr>
          <p:cNvPr id="3" name="Tijdelijke aanduiding voor inhoud 2"/>
          <p:cNvSpPr>
            <a:spLocks noGrp="1"/>
          </p:cNvSpPr>
          <p:nvPr>
            <p:ph idx="1"/>
          </p:nvPr>
        </p:nvSpPr>
        <p:spPr/>
        <p:txBody>
          <a:bodyPr/>
          <a:lstStyle/>
          <a:p>
            <a:r>
              <a:rPr lang="nl-NL" dirty="0"/>
              <a:t>Oormerken</a:t>
            </a:r>
          </a:p>
          <a:p>
            <a:r>
              <a:rPr lang="nl-NL" dirty="0"/>
              <a:t>Staarten couperen</a:t>
            </a:r>
          </a:p>
          <a:p>
            <a:r>
              <a:rPr lang="nl-NL" dirty="0"/>
              <a:t>Castreren</a:t>
            </a:r>
          </a:p>
          <a:p>
            <a:r>
              <a:rPr lang="nl-NL" dirty="0"/>
              <a:t>Enten</a:t>
            </a:r>
          </a:p>
          <a:p>
            <a:r>
              <a:rPr lang="nl-NL" dirty="0" err="1"/>
              <a:t>Ijzer</a:t>
            </a:r>
            <a:r>
              <a:rPr lang="nl-NL" dirty="0"/>
              <a:t> spuiten</a:t>
            </a:r>
          </a:p>
          <a:p>
            <a:r>
              <a:rPr lang="nl-NL" dirty="0"/>
              <a:t>Zieke dieren behandelen</a:t>
            </a:r>
            <a:endParaRPr lang="en-GB" dirty="0"/>
          </a:p>
        </p:txBody>
      </p:sp>
    </p:spTree>
    <p:extLst>
      <p:ext uri="{BB962C8B-B14F-4D97-AF65-F5344CB8AC3E}">
        <p14:creationId xmlns:p14="http://schemas.microsoft.com/office/powerpoint/2010/main" val="21299880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Voorkomende problemen</a:t>
            </a:r>
            <a:endParaRPr lang="en-GB" dirty="0"/>
          </a:p>
        </p:txBody>
      </p:sp>
      <p:sp>
        <p:nvSpPr>
          <p:cNvPr id="3" name="Tijdelijke aanduiding voor inhoud 2"/>
          <p:cNvSpPr>
            <a:spLocks noGrp="1"/>
          </p:cNvSpPr>
          <p:nvPr>
            <p:ph idx="1"/>
          </p:nvPr>
        </p:nvSpPr>
        <p:spPr/>
        <p:txBody>
          <a:bodyPr>
            <a:normAutofit/>
          </a:bodyPr>
          <a:lstStyle/>
          <a:p>
            <a:r>
              <a:rPr lang="nl-NL" dirty="0"/>
              <a:t>Diarree</a:t>
            </a:r>
          </a:p>
          <a:p>
            <a:r>
              <a:rPr lang="nl-NL" dirty="0"/>
              <a:t>Luchtwegproblemen</a:t>
            </a:r>
          </a:p>
          <a:p>
            <a:r>
              <a:rPr lang="nl-NL" dirty="0"/>
              <a:t>Gewrichtsontsteking </a:t>
            </a:r>
          </a:p>
          <a:p>
            <a:r>
              <a:rPr lang="nl-NL" dirty="0"/>
              <a:t>Hersenvliesontsteking</a:t>
            </a:r>
          </a:p>
          <a:p>
            <a:endParaRPr lang="nl-NL" dirty="0"/>
          </a:p>
          <a:p>
            <a:r>
              <a:rPr lang="nl-NL" dirty="0"/>
              <a:t>Mastitis</a:t>
            </a:r>
          </a:p>
          <a:p>
            <a:r>
              <a:rPr lang="nl-NL" dirty="0"/>
              <a:t>Vruchtbaarheidsproblemen </a:t>
            </a:r>
          </a:p>
          <a:p>
            <a:endParaRPr lang="nl-NL" dirty="0"/>
          </a:p>
          <a:p>
            <a:r>
              <a:rPr lang="nl-NL" dirty="0"/>
              <a:t>Kreupelheid </a:t>
            </a:r>
          </a:p>
        </p:txBody>
      </p:sp>
    </p:spTree>
    <p:extLst>
      <p:ext uri="{BB962C8B-B14F-4D97-AF65-F5344CB8AC3E}">
        <p14:creationId xmlns:p14="http://schemas.microsoft.com/office/powerpoint/2010/main" val="881219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Stereotyp</a:t>
            </a:r>
            <a:r>
              <a:rPr lang="nl-NL" dirty="0"/>
              <a:t> gedrag</a:t>
            </a:r>
          </a:p>
        </p:txBody>
      </p:sp>
      <p:sp>
        <p:nvSpPr>
          <p:cNvPr id="3" name="Tijdelijke aanduiding voor inhoud 2"/>
          <p:cNvSpPr>
            <a:spLocks noGrp="1"/>
          </p:cNvSpPr>
          <p:nvPr>
            <p:ph idx="1"/>
          </p:nvPr>
        </p:nvSpPr>
        <p:spPr/>
        <p:txBody>
          <a:bodyPr/>
          <a:lstStyle/>
          <a:p>
            <a:r>
              <a:rPr lang="nl-NL" dirty="0"/>
              <a:t>Oor- en staartbijten</a:t>
            </a:r>
          </a:p>
          <a:p>
            <a:endParaRPr lang="nl-NL" dirty="0"/>
          </a:p>
        </p:txBody>
      </p:sp>
      <p:pic>
        <p:nvPicPr>
          <p:cNvPr id="4" name="Afbeelding 3"/>
          <p:cNvPicPr>
            <a:picLocks noChangeAspect="1"/>
          </p:cNvPicPr>
          <p:nvPr/>
        </p:nvPicPr>
        <p:blipFill>
          <a:blip r:embed="rId3"/>
          <a:stretch>
            <a:fillRect/>
          </a:stretch>
        </p:blipFill>
        <p:spPr>
          <a:xfrm>
            <a:off x="5725706" y="2484175"/>
            <a:ext cx="5429974" cy="3384918"/>
          </a:xfrm>
          <a:prstGeom prst="rect">
            <a:avLst/>
          </a:prstGeom>
        </p:spPr>
      </p:pic>
      <p:pic>
        <p:nvPicPr>
          <p:cNvPr id="5" name="Afbeelding 4"/>
          <p:cNvPicPr>
            <a:picLocks noChangeAspect="1"/>
          </p:cNvPicPr>
          <p:nvPr/>
        </p:nvPicPr>
        <p:blipFill>
          <a:blip r:embed="rId4"/>
          <a:stretch>
            <a:fillRect/>
          </a:stretch>
        </p:blipFill>
        <p:spPr>
          <a:xfrm>
            <a:off x="1097280" y="2920657"/>
            <a:ext cx="3976001" cy="2457892"/>
          </a:xfrm>
          <a:prstGeom prst="rect">
            <a:avLst/>
          </a:prstGeom>
        </p:spPr>
      </p:pic>
    </p:spTree>
    <p:extLst>
      <p:ext uri="{BB962C8B-B14F-4D97-AF65-F5344CB8AC3E}">
        <p14:creationId xmlns:p14="http://schemas.microsoft.com/office/powerpoint/2010/main" val="35992986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Stangbijten</a:t>
            </a:r>
          </a:p>
        </p:txBody>
      </p:sp>
      <p:pic>
        <p:nvPicPr>
          <p:cNvPr id="4" name="Tijdelijke aanduiding voor inhoud 3"/>
          <p:cNvPicPr>
            <a:picLocks noGrp="1" noChangeAspect="1"/>
          </p:cNvPicPr>
          <p:nvPr>
            <p:ph idx="1"/>
          </p:nvPr>
        </p:nvPicPr>
        <p:blipFill>
          <a:blip r:embed="rId2"/>
          <a:stretch>
            <a:fillRect/>
          </a:stretch>
        </p:blipFill>
        <p:spPr>
          <a:xfrm>
            <a:off x="3729269" y="2964804"/>
            <a:ext cx="3695238" cy="2371429"/>
          </a:xfrm>
          <a:prstGeom prst="rect">
            <a:avLst/>
          </a:prstGeom>
        </p:spPr>
      </p:pic>
    </p:spTree>
    <p:extLst>
      <p:ext uri="{BB962C8B-B14F-4D97-AF65-F5344CB8AC3E}">
        <p14:creationId xmlns:p14="http://schemas.microsoft.com/office/powerpoint/2010/main" val="7859581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Productie</a:t>
            </a:r>
          </a:p>
        </p:txBody>
      </p:sp>
      <p:sp>
        <p:nvSpPr>
          <p:cNvPr id="3" name="Tijdelijke aanduiding voor inhoud 2"/>
          <p:cNvSpPr>
            <a:spLocks noGrp="1"/>
          </p:cNvSpPr>
          <p:nvPr>
            <p:ph idx="1"/>
          </p:nvPr>
        </p:nvSpPr>
        <p:spPr/>
        <p:txBody>
          <a:bodyPr/>
          <a:lstStyle/>
          <a:p>
            <a:r>
              <a:rPr lang="nl-NL" dirty="0"/>
              <a:t>Geslacht gewicht</a:t>
            </a:r>
          </a:p>
          <a:p>
            <a:r>
              <a:rPr lang="nl-NL" dirty="0"/>
              <a:t>Levend gewicht </a:t>
            </a:r>
          </a:p>
        </p:txBody>
      </p:sp>
      <p:pic>
        <p:nvPicPr>
          <p:cNvPr id="4" name="Afbeelding 3"/>
          <p:cNvPicPr>
            <a:picLocks noChangeAspect="1"/>
          </p:cNvPicPr>
          <p:nvPr/>
        </p:nvPicPr>
        <p:blipFill>
          <a:blip r:embed="rId3"/>
          <a:stretch>
            <a:fillRect/>
          </a:stretch>
        </p:blipFill>
        <p:spPr>
          <a:xfrm>
            <a:off x="6960060" y="387177"/>
            <a:ext cx="3669839" cy="5481917"/>
          </a:xfrm>
          <a:prstGeom prst="rect">
            <a:avLst/>
          </a:prstGeom>
        </p:spPr>
      </p:pic>
    </p:spTree>
    <p:extLst>
      <p:ext uri="{BB962C8B-B14F-4D97-AF65-F5344CB8AC3E}">
        <p14:creationId xmlns:p14="http://schemas.microsoft.com/office/powerpoint/2010/main" val="10420441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Kengetallen</a:t>
            </a:r>
            <a:endParaRPr lang="en-GB" dirty="0"/>
          </a:p>
        </p:txBody>
      </p:sp>
      <p:sp>
        <p:nvSpPr>
          <p:cNvPr id="5" name="Tijdelijke aanduiding voor inhoud 4"/>
          <p:cNvSpPr>
            <a:spLocks noGrp="1"/>
          </p:cNvSpPr>
          <p:nvPr>
            <p:ph idx="1"/>
          </p:nvPr>
        </p:nvSpPr>
        <p:spPr/>
        <p:txBody>
          <a:bodyPr>
            <a:normAutofit lnSpcReduction="10000"/>
          </a:bodyPr>
          <a:lstStyle/>
          <a:p>
            <a:r>
              <a:rPr lang="nl-NL" dirty="0"/>
              <a:t>Levend geboren biggen per worp</a:t>
            </a:r>
          </a:p>
          <a:p>
            <a:r>
              <a:rPr lang="nl-NL" dirty="0"/>
              <a:t>Sterftepercentage </a:t>
            </a:r>
          </a:p>
          <a:p>
            <a:pPr lvl="1"/>
            <a:r>
              <a:rPr lang="nl-NL" dirty="0"/>
              <a:t>Uitval tot spenen</a:t>
            </a:r>
          </a:p>
          <a:p>
            <a:pPr lvl="1"/>
            <a:r>
              <a:rPr lang="nl-NL" dirty="0"/>
              <a:t>Uitval na spenen</a:t>
            </a:r>
          </a:p>
          <a:p>
            <a:r>
              <a:rPr lang="nl-NL" dirty="0"/>
              <a:t>Aantal gespeende biggen per worp</a:t>
            </a:r>
          </a:p>
          <a:p>
            <a:r>
              <a:rPr lang="nl-NL" dirty="0"/>
              <a:t>Aantal grootgebrachte biggen per worp</a:t>
            </a:r>
          </a:p>
          <a:p>
            <a:r>
              <a:rPr lang="nl-NL" dirty="0"/>
              <a:t>Worpindex </a:t>
            </a:r>
          </a:p>
          <a:p>
            <a:r>
              <a:rPr lang="nl-NL" dirty="0"/>
              <a:t>Terugkomers </a:t>
            </a:r>
          </a:p>
          <a:p>
            <a:r>
              <a:rPr lang="nl-NL" dirty="0"/>
              <a:t>Verliesdagen </a:t>
            </a:r>
          </a:p>
          <a:p>
            <a:r>
              <a:rPr lang="nl-NL" dirty="0"/>
              <a:t>Voederconversie </a:t>
            </a:r>
          </a:p>
          <a:p>
            <a:endParaRPr lang="nl-NL" dirty="0"/>
          </a:p>
        </p:txBody>
      </p:sp>
    </p:spTree>
    <p:extLst>
      <p:ext uri="{BB962C8B-B14F-4D97-AF65-F5344CB8AC3E}">
        <p14:creationId xmlns:p14="http://schemas.microsoft.com/office/powerpoint/2010/main" val="29928310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Afvoer</a:t>
            </a:r>
          </a:p>
        </p:txBody>
      </p:sp>
      <p:pic>
        <p:nvPicPr>
          <p:cNvPr id="4" name="Tijdelijke aanduiding voor inhoud 3"/>
          <p:cNvPicPr>
            <a:picLocks noGrp="1" noChangeAspect="1"/>
          </p:cNvPicPr>
          <p:nvPr>
            <p:ph idx="1"/>
          </p:nvPr>
        </p:nvPicPr>
        <p:blipFill>
          <a:blip r:embed="rId2"/>
          <a:stretch>
            <a:fillRect/>
          </a:stretch>
        </p:blipFill>
        <p:spPr>
          <a:xfrm>
            <a:off x="2240280" y="2143479"/>
            <a:ext cx="7726680" cy="3408405"/>
          </a:xfrm>
          <a:prstGeom prst="rect">
            <a:avLst/>
          </a:prstGeom>
        </p:spPr>
      </p:pic>
    </p:spTree>
    <p:extLst>
      <p:ext uri="{BB962C8B-B14F-4D97-AF65-F5344CB8AC3E}">
        <p14:creationId xmlns:p14="http://schemas.microsoft.com/office/powerpoint/2010/main" val="896119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43874" y="4479523"/>
            <a:ext cx="10058400" cy="1340132"/>
          </a:xfrm>
        </p:spPr>
        <p:txBody>
          <a:bodyPr/>
          <a:lstStyle/>
          <a:p>
            <a:r>
              <a:rPr lang="nl-NL" dirty="0"/>
              <a:t>De sector</a:t>
            </a:r>
          </a:p>
        </p:txBody>
      </p:sp>
      <p:pic>
        <p:nvPicPr>
          <p:cNvPr id="4" name="Afbeelding 3"/>
          <p:cNvPicPr>
            <a:picLocks noChangeAspect="1"/>
          </p:cNvPicPr>
          <p:nvPr/>
        </p:nvPicPr>
        <p:blipFill>
          <a:blip r:embed="rId2"/>
          <a:stretch>
            <a:fillRect/>
          </a:stretch>
        </p:blipFill>
        <p:spPr>
          <a:xfrm>
            <a:off x="7302765" y="3463118"/>
            <a:ext cx="4610170" cy="2564407"/>
          </a:xfrm>
          <a:prstGeom prst="rect">
            <a:avLst/>
          </a:prstGeom>
        </p:spPr>
      </p:pic>
      <p:pic>
        <p:nvPicPr>
          <p:cNvPr id="6" name="Afbeelding 5"/>
          <p:cNvPicPr>
            <a:picLocks noChangeAspect="1"/>
          </p:cNvPicPr>
          <p:nvPr/>
        </p:nvPicPr>
        <p:blipFill>
          <a:blip r:embed="rId3"/>
          <a:stretch>
            <a:fillRect/>
          </a:stretch>
        </p:blipFill>
        <p:spPr>
          <a:xfrm>
            <a:off x="7648662" y="142131"/>
            <a:ext cx="4264273" cy="2842849"/>
          </a:xfrm>
          <a:prstGeom prst="rect">
            <a:avLst/>
          </a:prstGeom>
        </p:spPr>
      </p:pic>
      <p:pic>
        <p:nvPicPr>
          <p:cNvPr id="7" name="Afbeelding 6"/>
          <p:cNvPicPr>
            <a:picLocks noChangeAspect="1"/>
          </p:cNvPicPr>
          <p:nvPr/>
        </p:nvPicPr>
        <p:blipFill>
          <a:blip r:embed="rId4"/>
          <a:stretch>
            <a:fillRect/>
          </a:stretch>
        </p:blipFill>
        <p:spPr>
          <a:xfrm>
            <a:off x="3307512" y="628443"/>
            <a:ext cx="4840756" cy="3630567"/>
          </a:xfrm>
          <a:prstGeom prst="rect">
            <a:avLst/>
          </a:prstGeom>
        </p:spPr>
      </p:pic>
      <p:pic>
        <p:nvPicPr>
          <p:cNvPr id="5" name="Afbeelding 4"/>
          <p:cNvPicPr>
            <a:picLocks noChangeAspect="1"/>
          </p:cNvPicPr>
          <p:nvPr/>
        </p:nvPicPr>
        <p:blipFill>
          <a:blip r:embed="rId5"/>
          <a:stretch>
            <a:fillRect/>
          </a:stretch>
        </p:blipFill>
        <p:spPr>
          <a:xfrm>
            <a:off x="340025" y="480624"/>
            <a:ext cx="3756534" cy="2504356"/>
          </a:xfrm>
          <a:prstGeom prst="rect">
            <a:avLst/>
          </a:prstGeom>
        </p:spPr>
      </p:pic>
    </p:spTree>
    <p:extLst>
      <p:ext uri="{BB962C8B-B14F-4D97-AF65-F5344CB8AC3E}">
        <p14:creationId xmlns:p14="http://schemas.microsoft.com/office/powerpoint/2010/main" val="22325489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Omvang</a:t>
            </a:r>
            <a:endParaRPr lang="en-GB" dirty="0"/>
          </a:p>
        </p:txBody>
      </p:sp>
      <p:sp>
        <p:nvSpPr>
          <p:cNvPr id="3" name="Tijdelijke aanduiding voor inhoud 2"/>
          <p:cNvSpPr>
            <a:spLocks noGrp="1"/>
          </p:cNvSpPr>
          <p:nvPr>
            <p:ph idx="1"/>
          </p:nvPr>
        </p:nvSpPr>
        <p:spPr/>
        <p:txBody>
          <a:bodyPr/>
          <a:lstStyle/>
          <a:p>
            <a:r>
              <a:rPr lang="nl-NL" dirty="0"/>
              <a:t>Aantal varkens in 2017: 12,4 miljoen</a:t>
            </a:r>
          </a:p>
          <a:p>
            <a:r>
              <a:rPr lang="nl-NL" dirty="0"/>
              <a:t>Aantal bedrijven daalt: 4.301 in 2017, 3400 in 2021</a:t>
            </a:r>
          </a:p>
          <a:p>
            <a:endParaRPr lang="nl-NL" dirty="0"/>
          </a:p>
          <a:p>
            <a:r>
              <a:rPr lang="nl-NL" dirty="0"/>
              <a:t>Varkenshouders hebben het financieel moeilijk</a:t>
            </a:r>
          </a:p>
          <a:p>
            <a:endParaRPr lang="nl-NL" dirty="0"/>
          </a:p>
          <a:p>
            <a:r>
              <a:rPr lang="nl-NL" dirty="0"/>
              <a:t>Binnen de EU heeft Nl een marktaandeel van ca. 8% in de varkensvleesproductie</a:t>
            </a:r>
          </a:p>
          <a:p>
            <a:endParaRPr lang="en-GB" dirty="0"/>
          </a:p>
        </p:txBody>
      </p:sp>
    </p:spTree>
    <p:extLst>
      <p:ext uri="{BB962C8B-B14F-4D97-AF65-F5344CB8AC3E}">
        <p14:creationId xmlns:p14="http://schemas.microsoft.com/office/powerpoint/2010/main" val="2113316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Terug naar de kleuterschool…</a:t>
            </a:r>
            <a:endParaRPr lang="en-GB" dirty="0"/>
          </a:p>
        </p:txBody>
      </p:sp>
      <p:pic>
        <p:nvPicPr>
          <p:cNvPr id="4" name="Tijdelijke aanduiding voor inhoud 3"/>
          <p:cNvPicPr>
            <a:picLocks noGrp="1" noChangeAspect="1"/>
          </p:cNvPicPr>
          <p:nvPr>
            <p:ph idx="1"/>
          </p:nvPr>
        </p:nvPicPr>
        <p:blipFill>
          <a:blip r:embed="rId3"/>
          <a:stretch>
            <a:fillRect/>
          </a:stretch>
        </p:blipFill>
        <p:spPr>
          <a:xfrm>
            <a:off x="744748" y="1813356"/>
            <a:ext cx="3713929" cy="2007843"/>
          </a:xfrm>
          <a:prstGeom prst="rect">
            <a:avLst/>
          </a:prstGeom>
        </p:spPr>
      </p:pic>
      <p:pic>
        <p:nvPicPr>
          <p:cNvPr id="5" name="Afbeelding 4"/>
          <p:cNvPicPr>
            <a:picLocks noChangeAspect="1"/>
          </p:cNvPicPr>
          <p:nvPr/>
        </p:nvPicPr>
        <p:blipFill>
          <a:blip r:embed="rId4"/>
          <a:stretch>
            <a:fillRect/>
          </a:stretch>
        </p:blipFill>
        <p:spPr>
          <a:xfrm>
            <a:off x="6774180" y="1813356"/>
            <a:ext cx="4381500" cy="2266950"/>
          </a:xfrm>
          <a:prstGeom prst="rect">
            <a:avLst/>
          </a:prstGeom>
        </p:spPr>
      </p:pic>
      <p:sp>
        <p:nvSpPr>
          <p:cNvPr id="6" name="Vermenigvuldigen 5"/>
          <p:cNvSpPr/>
          <p:nvPr/>
        </p:nvSpPr>
        <p:spPr>
          <a:xfrm>
            <a:off x="5029194" y="2032431"/>
            <a:ext cx="1149178" cy="1099751"/>
          </a:xfrm>
          <a:prstGeom prst="mathMultiply">
            <a:avLst>
              <a:gd name="adj1" fmla="val 779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8" name="Afbeelding 7"/>
          <p:cNvPicPr>
            <a:picLocks noChangeAspect="1"/>
          </p:cNvPicPr>
          <p:nvPr/>
        </p:nvPicPr>
        <p:blipFill>
          <a:blip r:embed="rId5"/>
          <a:stretch>
            <a:fillRect/>
          </a:stretch>
        </p:blipFill>
        <p:spPr>
          <a:xfrm>
            <a:off x="4756774" y="4748346"/>
            <a:ext cx="1369706" cy="1363618"/>
          </a:xfrm>
          <a:prstGeom prst="rect">
            <a:avLst/>
          </a:prstGeom>
        </p:spPr>
      </p:pic>
      <p:pic>
        <p:nvPicPr>
          <p:cNvPr id="9" name="Afbeelding 8"/>
          <p:cNvPicPr>
            <a:picLocks noChangeAspect="1"/>
          </p:cNvPicPr>
          <p:nvPr/>
        </p:nvPicPr>
        <p:blipFill>
          <a:blip r:embed="rId5"/>
          <a:stretch>
            <a:fillRect/>
          </a:stretch>
        </p:blipFill>
        <p:spPr>
          <a:xfrm>
            <a:off x="3074076" y="4791902"/>
            <a:ext cx="1384601" cy="1378447"/>
          </a:xfrm>
          <a:prstGeom prst="rect">
            <a:avLst/>
          </a:prstGeom>
        </p:spPr>
      </p:pic>
      <p:pic>
        <p:nvPicPr>
          <p:cNvPr id="10" name="Afbeelding 9"/>
          <p:cNvPicPr>
            <a:picLocks noChangeAspect="1"/>
          </p:cNvPicPr>
          <p:nvPr/>
        </p:nvPicPr>
        <p:blipFill>
          <a:blip r:embed="rId5"/>
          <a:stretch>
            <a:fillRect/>
          </a:stretch>
        </p:blipFill>
        <p:spPr>
          <a:xfrm>
            <a:off x="1196956" y="4748346"/>
            <a:ext cx="1472103" cy="1465560"/>
          </a:xfrm>
          <a:prstGeom prst="rect">
            <a:avLst/>
          </a:prstGeom>
        </p:spPr>
      </p:pic>
      <p:pic>
        <p:nvPicPr>
          <p:cNvPr id="11" name="Afbeelding 10"/>
          <p:cNvPicPr>
            <a:picLocks noChangeAspect="1"/>
          </p:cNvPicPr>
          <p:nvPr/>
        </p:nvPicPr>
        <p:blipFill>
          <a:blip r:embed="rId6"/>
          <a:stretch>
            <a:fillRect/>
          </a:stretch>
        </p:blipFill>
        <p:spPr>
          <a:xfrm>
            <a:off x="10013698" y="4666633"/>
            <a:ext cx="1371719" cy="1365622"/>
          </a:xfrm>
          <a:prstGeom prst="rect">
            <a:avLst/>
          </a:prstGeom>
        </p:spPr>
      </p:pic>
      <p:pic>
        <p:nvPicPr>
          <p:cNvPr id="12" name="Afbeelding 11"/>
          <p:cNvPicPr>
            <a:picLocks noChangeAspect="1"/>
          </p:cNvPicPr>
          <p:nvPr/>
        </p:nvPicPr>
        <p:blipFill>
          <a:blip r:embed="rId6"/>
          <a:stretch>
            <a:fillRect/>
          </a:stretch>
        </p:blipFill>
        <p:spPr>
          <a:xfrm>
            <a:off x="8214195" y="4666633"/>
            <a:ext cx="1371719" cy="1365622"/>
          </a:xfrm>
          <a:prstGeom prst="rect">
            <a:avLst/>
          </a:prstGeom>
        </p:spPr>
      </p:pic>
      <p:pic>
        <p:nvPicPr>
          <p:cNvPr id="13" name="Afbeelding 12"/>
          <p:cNvPicPr>
            <a:picLocks noChangeAspect="1"/>
          </p:cNvPicPr>
          <p:nvPr/>
        </p:nvPicPr>
        <p:blipFill>
          <a:blip r:embed="rId6"/>
          <a:stretch>
            <a:fillRect/>
          </a:stretch>
        </p:blipFill>
        <p:spPr>
          <a:xfrm>
            <a:off x="6424577" y="4666633"/>
            <a:ext cx="1371719" cy="1365622"/>
          </a:xfrm>
          <a:prstGeom prst="rect">
            <a:avLst/>
          </a:prstGeom>
        </p:spPr>
      </p:pic>
    </p:spTree>
    <p:extLst>
      <p:ext uri="{BB962C8B-B14F-4D97-AF65-F5344CB8AC3E}">
        <p14:creationId xmlns:p14="http://schemas.microsoft.com/office/powerpoint/2010/main" val="23376517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5950" y="0"/>
            <a:ext cx="4362226" cy="1757351"/>
          </a:xfrm>
        </p:spPr>
        <p:txBody>
          <a:bodyPr>
            <a:normAutofit/>
          </a:bodyPr>
          <a:lstStyle/>
          <a:p>
            <a:r>
              <a:rPr lang="nl-NL" sz="4000" dirty="0"/>
              <a:t>Varkensdichtheid per gemeente</a:t>
            </a:r>
            <a:endParaRPr lang="en-GB" sz="4000"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06746" y="153563"/>
            <a:ext cx="5025714" cy="6145731"/>
          </a:xfrm>
        </p:spPr>
      </p:pic>
    </p:spTree>
    <p:extLst>
      <p:ext uri="{BB962C8B-B14F-4D97-AF65-F5344CB8AC3E}">
        <p14:creationId xmlns:p14="http://schemas.microsoft.com/office/powerpoint/2010/main" val="9000266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Fokkerij</a:t>
            </a:r>
            <a:endParaRPr lang="en-GB" dirty="0"/>
          </a:p>
        </p:txBody>
      </p:sp>
      <p:sp>
        <p:nvSpPr>
          <p:cNvPr id="3" name="Tijdelijke aanduiding voor inhoud 2"/>
          <p:cNvSpPr>
            <a:spLocks noGrp="1"/>
          </p:cNvSpPr>
          <p:nvPr>
            <p:ph idx="1"/>
          </p:nvPr>
        </p:nvSpPr>
        <p:spPr/>
        <p:txBody>
          <a:bodyPr/>
          <a:lstStyle/>
          <a:p>
            <a:r>
              <a:rPr lang="nl-NL" dirty="0" err="1"/>
              <a:t>Hypor</a:t>
            </a:r>
            <a:endParaRPr lang="nl-NL" dirty="0"/>
          </a:p>
          <a:p>
            <a:r>
              <a:rPr lang="nl-NL" dirty="0" err="1"/>
              <a:t>Topigs</a:t>
            </a:r>
            <a:endParaRPr lang="nl-NL" dirty="0"/>
          </a:p>
          <a:p>
            <a:r>
              <a:rPr lang="nl-NL" dirty="0"/>
              <a:t>VIC</a:t>
            </a:r>
            <a:endParaRPr lang="en-GB" dirty="0"/>
          </a:p>
        </p:txBody>
      </p:sp>
    </p:spTree>
    <p:extLst>
      <p:ext uri="{BB962C8B-B14F-4D97-AF65-F5344CB8AC3E}">
        <p14:creationId xmlns:p14="http://schemas.microsoft.com/office/powerpoint/2010/main" val="6613264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Video</a:t>
            </a:r>
            <a:endParaRPr lang="en-GB" dirty="0"/>
          </a:p>
        </p:txBody>
      </p:sp>
      <p:sp>
        <p:nvSpPr>
          <p:cNvPr id="3" name="Tijdelijke aanduiding voor inhoud 2"/>
          <p:cNvSpPr>
            <a:spLocks noGrp="1"/>
          </p:cNvSpPr>
          <p:nvPr>
            <p:ph idx="1"/>
          </p:nvPr>
        </p:nvSpPr>
        <p:spPr/>
        <p:txBody>
          <a:bodyPr/>
          <a:lstStyle/>
          <a:p>
            <a:r>
              <a:rPr lang="en-GB" dirty="0">
                <a:hlinkClick r:id="rId2"/>
              </a:rPr>
              <a:t>De </a:t>
            </a:r>
            <a:r>
              <a:rPr lang="en-GB" dirty="0" err="1">
                <a:hlinkClick r:id="rId2"/>
              </a:rPr>
              <a:t>varkenssector</a:t>
            </a:r>
            <a:r>
              <a:rPr lang="en-GB" dirty="0">
                <a:hlinkClick r:id="rId2"/>
              </a:rPr>
              <a:t> in Nederland</a:t>
            </a:r>
            <a:r>
              <a:rPr lang="en-GB" dirty="0"/>
              <a:t> </a:t>
            </a:r>
          </a:p>
          <a:p>
            <a:endParaRPr lang="nl-NL" dirty="0"/>
          </a:p>
          <a:p>
            <a:r>
              <a:rPr lang="en-GB" dirty="0">
                <a:hlinkClick r:id="rId3"/>
              </a:rPr>
              <a:t>Voorbeeld van </a:t>
            </a:r>
            <a:r>
              <a:rPr lang="en-GB" dirty="0" err="1">
                <a:hlinkClick r:id="rId3"/>
              </a:rPr>
              <a:t>varkenshouder</a:t>
            </a:r>
            <a:r>
              <a:rPr lang="en-GB" dirty="0"/>
              <a:t> </a:t>
            </a:r>
          </a:p>
        </p:txBody>
      </p:sp>
    </p:spTree>
    <p:extLst>
      <p:ext uri="{BB962C8B-B14F-4D97-AF65-F5344CB8AC3E}">
        <p14:creationId xmlns:p14="http://schemas.microsoft.com/office/powerpoint/2010/main" val="22656946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48B3A0-F014-4321-80E7-DD272ACDECC2}"/>
              </a:ext>
            </a:extLst>
          </p:cNvPr>
          <p:cNvSpPr>
            <a:spLocks noGrp="1"/>
          </p:cNvSpPr>
          <p:nvPr>
            <p:ph type="title"/>
          </p:nvPr>
        </p:nvSpPr>
        <p:spPr/>
        <p:txBody>
          <a:bodyPr/>
          <a:lstStyle/>
          <a:p>
            <a:pPr algn="ctr"/>
            <a:r>
              <a:rPr lang="nl-NL" dirty="0"/>
              <a:t>Onze Boerderij</a:t>
            </a:r>
          </a:p>
        </p:txBody>
      </p:sp>
      <p:sp>
        <p:nvSpPr>
          <p:cNvPr id="3" name="Tijdelijke aanduiding voor inhoud 2">
            <a:extLst>
              <a:ext uri="{FF2B5EF4-FFF2-40B4-BE49-F238E27FC236}">
                <a16:creationId xmlns:a16="http://schemas.microsoft.com/office/drawing/2014/main" id="{61BCE2B8-52BC-4EF5-9AD6-66770148D8D5}"/>
              </a:ext>
            </a:extLst>
          </p:cNvPr>
          <p:cNvSpPr>
            <a:spLocks noGrp="1"/>
          </p:cNvSpPr>
          <p:nvPr>
            <p:ph idx="1"/>
          </p:nvPr>
        </p:nvSpPr>
        <p:spPr/>
        <p:txBody>
          <a:bodyPr>
            <a:normAutofit/>
          </a:bodyPr>
          <a:lstStyle/>
          <a:p>
            <a:pPr marL="0" indent="0" algn="ctr">
              <a:buNone/>
            </a:pPr>
            <a:r>
              <a:rPr lang="nl-NL" sz="2800" i="1" dirty="0">
                <a:effectLst/>
                <a:latin typeface="Calibri" panose="020F0502020204030204" pitchFamily="34" charset="0"/>
                <a:ea typeface="Calibri" panose="020F0502020204030204" pitchFamily="34" charset="0"/>
                <a:cs typeface="Times New Roman" panose="02020603050405020304" pitchFamily="18" charset="0"/>
              </a:rPr>
              <a:t>“Hoe kijk jij aan tegen het bedrijfsmatig houden van dieren voor vleesproductie en het dierenwelzijn”</a:t>
            </a:r>
            <a:endParaRPr lang="nl-NL"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sz="2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l-NL" sz="2800" dirty="0">
                <a:effectLst/>
                <a:latin typeface="Calibri" panose="020F0502020204030204" pitchFamily="34" charset="0"/>
                <a:ea typeface="Calibri" panose="020F0502020204030204" pitchFamily="34" charset="0"/>
                <a:cs typeface="Times New Roman" panose="02020603050405020304" pitchFamily="18" charset="0"/>
              </a:rPr>
              <a:t>Kijk voor de opdracht de aflevering van ‘onze boerderij’ </a:t>
            </a:r>
            <a:r>
              <a:rPr lang="nl-NL"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https://www.npostart.nl/onze-boerderij/29-09-2019/KN_1708882</a:t>
            </a:r>
            <a:endParaRPr lang="nl-NL" sz="2800" dirty="0"/>
          </a:p>
        </p:txBody>
      </p:sp>
    </p:spTree>
    <p:extLst>
      <p:ext uri="{BB962C8B-B14F-4D97-AF65-F5344CB8AC3E}">
        <p14:creationId xmlns:p14="http://schemas.microsoft.com/office/powerpoint/2010/main" val="2888986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4" descr="Plakjes biefstuk op een vleesvork">
            <a:extLst>
              <a:ext uri="{FF2B5EF4-FFF2-40B4-BE49-F238E27FC236}">
                <a16:creationId xmlns:a16="http://schemas.microsoft.com/office/drawing/2014/main" id="{0EE03FC0-755D-4BC0-B3C8-80A063D2C98C}"/>
              </a:ext>
            </a:extLst>
          </p:cNvPr>
          <p:cNvPicPr>
            <a:picLocks noChangeAspect="1"/>
          </p:cNvPicPr>
          <p:nvPr/>
        </p:nvPicPr>
        <p:blipFill rotWithShape="1">
          <a:blip r:embed="rId2">
            <a:alphaModFix amt="50000"/>
          </a:blip>
          <a:srcRect t="20" r="-1" b="15707"/>
          <a:stretch/>
        </p:blipFill>
        <p:spPr>
          <a:xfrm>
            <a:off x="305" y="10"/>
            <a:ext cx="12191695" cy="6857990"/>
          </a:xfrm>
          <a:prstGeom prst="rect">
            <a:avLst/>
          </a:prstGeom>
        </p:spPr>
      </p:pic>
      <p:sp>
        <p:nvSpPr>
          <p:cNvPr id="2" name="Titel 1">
            <a:extLst>
              <a:ext uri="{FF2B5EF4-FFF2-40B4-BE49-F238E27FC236}">
                <a16:creationId xmlns:a16="http://schemas.microsoft.com/office/drawing/2014/main" id="{E3795C89-A6A3-42D2-B658-7DDCE2B792F3}"/>
              </a:ext>
            </a:extLst>
          </p:cNvPr>
          <p:cNvSpPr>
            <a:spLocks noGrp="1"/>
          </p:cNvSpPr>
          <p:nvPr>
            <p:ph type="title"/>
          </p:nvPr>
        </p:nvSpPr>
        <p:spPr>
          <a:xfrm>
            <a:off x="1130271" y="1193800"/>
            <a:ext cx="3193050" cy="4699000"/>
          </a:xfrm>
        </p:spPr>
        <p:txBody>
          <a:bodyPr anchor="ctr">
            <a:normAutofit/>
          </a:bodyPr>
          <a:lstStyle/>
          <a:p>
            <a:r>
              <a:rPr lang="nl-NL" dirty="0"/>
              <a:t>Wat vind jij?</a:t>
            </a:r>
          </a:p>
        </p:txBody>
      </p:sp>
      <p:sp>
        <p:nvSpPr>
          <p:cNvPr id="26" name="Tijdelijke aanduiding voor inhoud 2">
            <a:extLst>
              <a:ext uri="{FF2B5EF4-FFF2-40B4-BE49-F238E27FC236}">
                <a16:creationId xmlns:a16="http://schemas.microsoft.com/office/drawing/2014/main" id="{66C82C1C-C509-4CD6-80C4-1BAE0C5F1D45}"/>
              </a:ext>
            </a:extLst>
          </p:cNvPr>
          <p:cNvSpPr>
            <a:spLocks noGrp="1"/>
          </p:cNvSpPr>
          <p:nvPr>
            <p:ph idx="1"/>
          </p:nvPr>
        </p:nvSpPr>
        <p:spPr>
          <a:xfrm>
            <a:off x="4125434" y="443732"/>
            <a:ext cx="6936294" cy="6414258"/>
          </a:xfrm>
        </p:spPr>
        <p:txBody>
          <a:bodyPr anchor="ctr">
            <a:normAutofit fontScale="92500"/>
          </a:bodyPr>
          <a:lstStyle/>
          <a:p>
            <a:pPr>
              <a:lnSpc>
                <a:spcPct val="110000"/>
              </a:lnSpc>
              <a:buFont typeface="Arial" panose="020B0604020202020204" pitchFamily="34" charset="0"/>
              <a:buChar char="•"/>
            </a:pPr>
            <a:r>
              <a:rPr lang="nl-NL" sz="2400" b="0" i="0" dirty="0">
                <a:effectLst/>
                <a:latin typeface="Arial" panose="020B0604020202020204" pitchFamily="34" charset="0"/>
              </a:rPr>
              <a:t>De Nederlandse supermarkten mogen alleen nog in Nederland geproduceerd vlees verkopen. </a:t>
            </a:r>
          </a:p>
          <a:p>
            <a:pPr>
              <a:lnSpc>
                <a:spcPct val="110000"/>
              </a:lnSpc>
              <a:buFont typeface="Arial" panose="020B0604020202020204" pitchFamily="34" charset="0"/>
              <a:buChar char="•"/>
            </a:pPr>
            <a:r>
              <a:rPr lang="nl-NL" sz="2400" b="0" i="0" dirty="0">
                <a:effectLst/>
                <a:latin typeface="Arial" panose="020B0604020202020204" pitchFamily="34" charset="0"/>
              </a:rPr>
              <a:t>Het </a:t>
            </a:r>
            <a:r>
              <a:rPr lang="nl-NL" sz="2400" b="0" i="0" dirty="0" err="1">
                <a:effectLst/>
                <a:latin typeface="Arial" panose="020B0604020202020204" pitchFamily="34" charset="0"/>
              </a:rPr>
              <a:t>houderijsysteem</a:t>
            </a:r>
            <a:r>
              <a:rPr lang="nl-NL" sz="2400" b="0" i="0" dirty="0">
                <a:effectLst/>
                <a:latin typeface="Arial" panose="020B0604020202020204" pitchFamily="34" charset="0"/>
              </a:rPr>
              <a:t> bij </a:t>
            </a:r>
            <a:r>
              <a:rPr lang="nl-NL" sz="2400" b="0" i="0" dirty="0" err="1">
                <a:effectLst/>
                <a:latin typeface="Arial" panose="020B0604020202020204" pitchFamily="34" charset="0"/>
              </a:rPr>
              <a:t>Annechien</a:t>
            </a:r>
            <a:r>
              <a:rPr lang="nl-NL" sz="2400" b="0" i="0" dirty="0">
                <a:effectLst/>
                <a:latin typeface="Arial" panose="020B0604020202020204" pitchFamily="34" charset="0"/>
              </a:rPr>
              <a:t> op het varkensbedrijf zou de nieuwe standaard moeten worden voor de varkenssector in Nederland. </a:t>
            </a:r>
          </a:p>
          <a:p>
            <a:pPr>
              <a:lnSpc>
                <a:spcPct val="110000"/>
              </a:lnSpc>
              <a:buFont typeface="Arial" panose="020B0604020202020204" pitchFamily="34" charset="0"/>
              <a:buChar char="•"/>
            </a:pPr>
            <a:r>
              <a:rPr lang="nl-NL" sz="2400" b="0" i="0" dirty="0">
                <a:effectLst/>
                <a:latin typeface="Arial" panose="020B0604020202020204" pitchFamily="34" charset="0"/>
              </a:rPr>
              <a:t>Al het vlees in de supermarkt zou minimaal één beter leven ster moeten hebben.</a:t>
            </a:r>
          </a:p>
          <a:p>
            <a:pPr>
              <a:lnSpc>
                <a:spcPct val="110000"/>
              </a:lnSpc>
              <a:buFont typeface="Arial" panose="020B0604020202020204" pitchFamily="34" charset="0"/>
              <a:buChar char="•"/>
            </a:pPr>
            <a:r>
              <a:rPr lang="nl-NL" sz="2400" b="0" i="0" dirty="0">
                <a:effectLst/>
                <a:latin typeface="Arial" panose="020B0604020202020204" pitchFamily="34" charset="0"/>
              </a:rPr>
              <a:t>Consumenten zouden bereid moeten zijn om meer geld te betalen voor vlees wat geproduceerd is aan de hand van betere welzijnsnormen.  </a:t>
            </a:r>
          </a:p>
          <a:p>
            <a:pPr>
              <a:lnSpc>
                <a:spcPct val="110000"/>
              </a:lnSpc>
              <a:buFont typeface="Arial" panose="020B0604020202020204" pitchFamily="34" charset="0"/>
              <a:buChar char="•"/>
            </a:pPr>
            <a:r>
              <a:rPr lang="nl-NL" sz="2400" b="0" i="0" dirty="0">
                <a:effectLst/>
                <a:latin typeface="Arial" panose="020B0604020202020204" pitchFamily="34" charset="0"/>
              </a:rPr>
              <a:t>Het is terecht dat de intensieve veehouderij sterk verminderd moet worden in Nederland</a:t>
            </a:r>
          </a:p>
          <a:p>
            <a:pPr>
              <a:lnSpc>
                <a:spcPct val="110000"/>
              </a:lnSpc>
              <a:buFont typeface="Arial" panose="020B0604020202020204" pitchFamily="34" charset="0"/>
              <a:buChar char="•"/>
            </a:pPr>
            <a:r>
              <a:rPr lang="nl-NL" sz="2400" b="0" i="0" dirty="0">
                <a:effectLst/>
                <a:latin typeface="Arial" panose="020B0604020202020204" pitchFamily="34" charset="0"/>
              </a:rPr>
              <a:t>Hoge voerprijzen moeten kunnen worden doorgevoerd in de verkoopprijs, dus aan de consument in de winkel</a:t>
            </a:r>
          </a:p>
          <a:p>
            <a:pPr>
              <a:lnSpc>
                <a:spcPct val="110000"/>
              </a:lnSpc>
            </a:pPr>
            <a:endParaRPr lang="nl-NL" sz="1600" dirty="0"/>
          </a:p>
        </p:txBody>
      </p:sp>
    </p:spTree>
    <p:extLst>
      <p:ext uri="{BB962C8B-B14F-4D97-AF65-F5344CB8AC3E}">
        <p14:creationId xmlns:p14="http://schemas.microsoft.com/office/powerpoint/2010/main" val="2079330384"/>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9F7C21A-43AC-40EC-8859-5060AF97A939}"/>
              </a:ext>
            </a:extLst>
          </p:cNvPr>
          <p:cNvSpPr>
            <a:spLocks noGrp="1"/>
          </p:cNvSpPr>
          <p:nvPr>
            <p:ph idx="1"/>
          </p:nvPr>
        </p:nvSpPr>
        <p:spPr>
          <a:xfrm>
            <a:off x="1163996" y="382773"/>
            <a:ext cx="9864007" cy="4913452"/>
          </a:xfrm>
        </p:spPr>
        <p:txBody>
          <a:bodyPr>
            <a:normAutofit lnSpcReduction="10000"/>
          </a:bodyPr>
          <a:lstStyle/>
          <a:p>
            <a:pPr marL="342900" lvl="0" indent="-342900">
              <a:lnSpc>
                <a:spcPct val="107000"/>
              </a:lnSpc>
              <a:buFont typeface="Wingdings" panose="05000000000000000000" pitchFamily="2" charset="2"/>
              <a:buChar char=""/>
            </a:pPr>
            <a:r>
              <a:rPr lang="nl-NL" sz="2400" dirty="0">
                <a:effectLst/>
                <a:latin typeface="Calibri" panose="020F0502020204030204" pitchFamily="34" charset="0"/>
                <a:ea typeface="Calibri" panose="020F0502020204030204" pitchFamily="34" charset="0"/>
                <a:cs typeface="Times New Roman" panose="02020603050405020304" pitchFamily="18" charset="0"/>
              </a:rPr>
              <a:t>1. Formuleer nauwkeurig wat het/de dilemma(‘s) is/zijn</a:t>
            </a:r>
          </a:p>
          <a:p>
            <a:pPr marL="342900" lvl="0" indent="-342900">
              <a:lnSpc>
                <a:spcPct val="107000"/>
              </a:lnSpc>
              <a:buFont typeface="Wingdings" panose="05000000000000000000" pitchFamily="2" charset="2"/>
              <a:buChar char=""/>
            </a:pPr>
            <a:r>
              <a:rPr lang="nl-NL" sz="2400" dirty="0">
                <a:effectLst/>
                <a:latin typeface="Calibri" panose="020F0502020204030204" pitchFamily="34" charset="0"/>
                <a:ea typeface="Calibri" panose="020F0502020204030204" pitchFamily="34" charset="0"/>
                <a:cs typeface="Times New Roman" panose="02020603050405020304" pitchFamily="18" charset="0"/>
              </a:rPr>
              <a:t>2. Bedenk wie de betrokkenen zijn en wat hun belangen zijn</a:t>
            </a:r>
          </a:p>
          <a:p>
            <a:pPr marL="342900" lvl="0" indent="-342900">
              <a:lnSpc>
                <a:spcPct val="107000"/>
              </a:lnSpc>
              <a:buFont typeface="Wingdings" panose="05000000000000000000" pitchFamily="2" charset="2"/>
              <a:buChar char=""/>
            </a:pPr>
            <a:r>
              <a:rPr lang="nl-NL" sz="2400" dirty="0">
                <a:effectLst/>
                <a:latin typeface="Calibri" panose="020F0502020204030204" pitchFamily="34" charset="0"/>
                <a:ea typeface="Calibri" panose="020F0502020204030204" pitchFamily="34" charset="0"/>
                <a:cs typeface="Times New Roman" panose="02020603050405020304" pitchFamily="18" charset="0"/>
              </a:rPr>
              <a:t>3. Bedenk meerdere mogelijke oplossingen, en toets de haalbaarheid van elke oplossing</a:t>
            </a:r>
          </a:p>
          <a:p>
            <a:pPr marL="342900" lvl="0" indent="-342900">
              <a:lnSpc>
                <a:spcPct val="107000"/>
              </a:lnSpc>
              <a:buFont typeface="Wingdings" panose="05000000000000000000" pitchFamily="2" charset="2"/>
              <a:buChar char=""/>
            </a:pPr>
            <a:r>
              <a:rPr lang="nl-NL" sz="2400" dirty="0">
                <a:effectLst/>
                <a:latin typeface="Calibri" panose="020F0502020204030204" pitchFamily="34" charset="0"/>
                <a:ea typeface="Calibri" panose="020F0502020204030204" pitchFamily="34" charset="0"/>
                <a:cs typeface="Times New Roman" panose="02020603050405020304" pitchFamily="18" charset="0"/>
              </a:rPr>
              <a:t>4. Vorm je morele oordeel</a:t>
            </a:r>
          </a:p>
          <a:p>
            <a:pPr marL="0" indent="0">
              <a:lnSpc>
                <a:spcPct val="107000"/>
              </a:lnSpc>
              <a:spcAft>
                <a:spcPts val="800"/>
              </a:spcAft>
              <a:buNone/>
            </a:pPr>
            <a:r>
              <a:rPr lang="nl-NL" sz="2400" i="1" dirty="0">
                <a:effectLst/>
                <a:latin typeface="Calibri" panose="020F0502020204030204" pitchFamily="34" charset="0"/>
                <a:ea typeface="Calibri" panose="020F0502020204030204" pitchFamily="34" charset="0"/>
                <a:cs typeface="Times New Roman" panose="02020603050405020304" pitchFamily="18" charset="0"/>
              </a:rPr>
              <a:t>‘’Een moreel oordeel gaat over menselijk gedrag, overstijgt het individuele, is normatief, gericht op het goede en kan morele verontwaardiging veroorzaken. Nu we dit weten, komen we tot de definitie van een moreel oordeel: een waardering van menselijk gedrag aan de hand van morele uitgangspunten’’</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2400" dirty="0">
                <a:effectLst/>
                <a:latin typeface="Calibri" panose="020F0502020204030204" pitchFamily="34" charset="0"/>
                <a:ea typeface="Calibri" panose="020F0502020204030204" pitchFamily="34" charset="0"/>
                <a:cs typeface="Times New Roman" panose="02020603050405020304" pitchFamily="18" charset="0"/>
              </a:rPr>
              <a:t>Elk groepje presenteert zijn morele oordeel aan de klas in een zelfgekozen vorm</a:t>
            </a:r>
          </a:p>
          <a:p>
            <a:endParaRPr lang="nl-NL" dirty="0"/>
          </a:p>
        </p:txBody>
      </p:sp>
    </p:spTree>
    <p:extLst>
      <p:ext uri="{BB962C8B-B14F-4D97-AF65-F5344CB8AC3E}">
        <p14:creationId xmlns:p14="http://schemas.microsoft.com/office/powerpoint/2010/main" val="1058892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Het varken</a:t>
            </a:r>
          </a:p>
        </p:txBody>
      </p:sp>
      <p:sp>
        <p:nvSpPr>
          <p:cNvPr id="3" name="Tijdelijke aanduiding voor inhoud 2"/>
          <p:cNvSpPr>
            <a:spLocks noGrp="1"/>
          </p:cNvSpPr>
          <p:nvPr>
            <p:ph idx="1"/>
          </p:nvPr>
        </p:nvSpPr>
        <p:spPr/>
        <p:txBody>
          <a:bodyPr>
            <a:normAutofit/>
          </a:bodyPr>
          <a:lstStyle/>
          <a:p>
            <a:r>
              <a:rPr lang="nl-NL" dirty="0"/>
              <a:t>Van nature: gevarieerd terrein, struikgewas, schuilmogelijkheden</a:t>
            </a:r>
          </a:p>
          <a:p>
            <a:endParaRPr lang="nl-NL" dirty="0"/>
          </a:p>
          <a:p>
            <a:r>
              <a:rPr lang="nl-NL" dirty="0"/>
              <a:t>In groepen van 10-20</a:t>
            </a:r>
          </a:p>
          <a:p>
            <a:endParaRPr lang="nl-NL" dirty="0"/>
          </a:p>
          <a:p>
            <a:r>
              <a:rPr lang="nl-NL" dirty="0"/>
              <a:t>Huidige varken stamt af van wilde zwijn in Azië, Europa en Noord-Afrika</a:t>
            </a:r>
          </a:p>
          <a:p>
            <a:endParaRPr lang="nl-NL" dirty="0"/>
          </a:p>
          <a:p>
            <a:r>
              <a:rPr lang="nl-NL" dirty="0"/>
              <a:t>Domesticatie</a:t>
            </a:r>
          </a:p>
          <a:p>
            <a:endParaRPr lang="nl-NL" dirty="0"/>
          </a:p>
        </p:txBody>
      </p:sp>
      <p:pic>
        <p:nvPicPr>
          <p:cNvPr id="5" name="Afbeelding 4"/>
          <p:cNvPicPr>
            <a:picLocks noChangeAspect="1"/>
          </p:cNvPicPr>
          <p:nvPr/>
        </p:nvPicPr>
        <p:blipFill>
          <a:blip r:embed="rId3"/>
          <a:stretch>
            <a:fillRect/>
          </a:stretch>
        </p:blipFill>
        <p:spPr>
          <a:xfrm>
            <a:off x="9626496" y="1527126"/>
            <a:ext cx="2395380" cy="4402187"/>
          </a:xfrm>
          <a:prstGeom prst="rect">
            <a:avLst/>
          </a:prstGeom>
        </p:spPr>
      </p:pic>
    </p:spTree>
    <p:extLst>
      <p:ext uri="{BB962C8B-B14F-4D97-AF65-F5344CB8AC3E}">
        <p14:creationId xmlns:p14="http://schemas.microsoft.com/office/powerpoint/2010/main" val="2313219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3"/>
          <a:stretch>
            <a:fillRect/>
          </a:stretch>
        </p:blipFill>
        <p:spPr>
          <a:xfrm>
            <a:off x="489857" y="0"/>
            <a:ext cx="10793186" cy="6354054"/>
          </a:xfrm>
          <a:prstGeom prst="rect">
            <a:avLst/>
          </a:prstGeom>
        </p:spPr>
      </p:pic>
    </p:spTree>
    <p:extLst>
      <p:ext uri="{BB962C8B-B14F-4D97-AF65-F5344CB8AC3E}">
        <p14:creationId xmlns:p14="http://schemas.microsoft.com/office/powerpoint/2010/main" val="2148007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451579" y="804519"/>
            <a:ext cx="5550357" cy="1049235"/>
          </a:xfrm>
        </p:spPr>
        <p:txBody>
          <a:bodyPr>
            <a:normAutofit/>
          </a:bodyPr>
          <a:lstStyle/>
          <a:p>
            <a:r>
              <a:rPr lang="nl-NL" dirty="0"/>
              <a:t>Rassen (zeugen)</a:t>
            </a:r>
            <a:endParaRPr lang="en-GB" dirty="0"/>
          </a:p>
        </p:txBody>
      </p:sp>
      <p:sp>
        <p:nvSpPr>
          <p:cNvPr id="3" name="Tijdelijke aanduiding voor inhoud 2"/>
          <p:cNvSpPr>
            <a:spLocks noGrp="1"/>
          </p:cNvSpPr>
          <p:nvPr>
            <p:ph idx="1"/>
          </p:nvPr>
        </p:nvSpPr>
        <p:spPr>
          <a:xfrm>
            <a:off x="1451579" y="2015732"/>
            <a:ext cx="5550357" cy="3450613"/>
          </a:xfrm>
        </p:spPr>
        <p:txBody>
          <a:bodyPr>
            <a:normAutofit/>
          </a:bodyPr>
          <a:lstStyle/>
          <a:p>
            <a:r>
              <a:rPr lang="nl-NL" dirty="0"/>
              <a:t>Groot </a:t>
            </a:r>
            <a:r>
              <a:rPr lang="nl-NL" dirty="0" err="1"/>
              <a:t>Yorkshire</a:t>
            </a:r>
            <a:r>
              <a:rPr lang="nl-NL" dirty="0"/>
              <a:t> (Large White)</a:t>
            </a:r>
          </a:p>
          <a:p>
            <a:endParaRPr lang="nl-NL" dirty="0"/>
          </a:p>
          <a:p>
            <a:r>
              <a:rPr lang="nl-NL" dirty="0"/>
              <a:t>Nederlands landvarken (ook invloeden van Duits landvarken en Deense rassen)</a:t>
            </a:r>
            <a:endParaRPr lang="en-GB" dirty="0"/>
          </a:p>
        </p:txBody>
      </p:sp>
      <p:pic>
        <p:nvPicPr>
          <p:cNvPr id="5" name="Afbeelding 4"/>
          <p:cNvPicPr>
            <a:picLocks noChangeAspect="1"/>
          </p:cNvPicPr>
          <p:nvPr/>
        </p:nvPicPr>
        <p:blipFill>
          <a:blip r:embed="rId3"/>
          <a:stretch>
            <a:fillRect/>
          </a:stretch>
        </p:blipFill>
        <p:spPr>
          <a:xfrm>
            <a:off x="7642082" y="481109"/>
            <a:ext cx="3737859" cy="2491906"/>
          </a:xfrm>
          <a:prstGeom prst="rect">
            <a:avLst/>
          </a:prstGeom>
        </p:spPr>
      </p:pic>
      <p:pic>
        <p:nvPicPr>
          <p:cNvPr id="4" name="Afbeelding 3"/>
          <p:cNvPicPr>
            <a:picLocks noChangeAspect="1"/>
          </p:cNvPicPr>
          <p:nvPr/>
        </p:nvPicPr>
        <p:blipFill>
          <a:blip r:embed="rId4"/>
          <a:stretch>
            <a:fillRect/>
          </a:stretch>
        </p:blipFill>
        <p:spPr>
          <a:xfrm>
            <a:off x="7473594" y="3214301"/>
            <a:ext cx="4074836" cy="2340277"/>
          </a:xfrm>
          <a:prstGeom prst="rect">
            <a:avLst/>
          </a:prstGeom>
        </p:spPr>
      </p:pic>
    </p:spTree>
    <p:extLst>
      <p:ext uri="{BB962C8B-B14F-4D97-AF65-F5344CB8AC3E}">
        <p14:creationId xmlns:p14="http://schemas.microsoft.com/office/powerpoint/2010/main" val="2583417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Rassen (beren)</a:t>
            </a:r>
            <a:endParaRPr lang="en-GB" dirty="0"/>
          </a:p>
        </p:txBody>
      </p:sp>
      <p:sp>
        <p:nvSpPr>
          <p:cNvPr id="3" name="Tijdelijke aanduiding voor inhoud 2"/>
          <p:cNvSpPr>
            <a:spLocks noGrp="1"/>
          </p:cNvSpPr>
          <p:nvPr>
            <p:ph idx="1"/>
          </p:nvPr>
        </p:nvSpPr>
        <p:spPr/>
        <p:txBody>
          <a:bodyPr/>
          <a:lstStyle/>
          <a:p>
            <a:r>
              <a:rPr lang="nl-NL" dirty="0" err="1"/>
              <a:t>Pietrain</a:t>
            </a:r>
            <a:r>
              <a:rPr lang="nl-NL" dirty="0"/>
              <a:t> – België, gespierde varkens</a:t>
            </a:r>
          </a:p>
          <a:p>
            <a:r>
              <a:rPr lang="nl-NL" dirty="0" err="1"/>
              <a:t>Duroc</a:t>
            </a:r>
            <a:r>
              <a:rPr lang="nl-NL" dirty="0"/>
              <a:t> – Amerika, veel vlees en intramusculair vet, sterk en duurzaam</a:t>
            </a:r>
          </a:p>
          <a:p>
            <a:r>
              <a:rPr lang="nl-NL" dirty="0"/>
              <a:t>Large White – Engeland, harde groeiers</a:t>
            </a:r>
            <a:endParaRPr lang="en-GB" dirty="0"/>
          </a:p>
        </p:txBody>
      </p:sp>
      <p:pic>
        <p:nvPicPr>
          <p:cNvPr id="4" name="Afbeelding 3"/>
          <p:cNvPicPr>
            <a:picLocks noChangeAspect="1"/>
          </p:cNvPicPr>
          <p:nvPr/>
        </p:nvPicPr>
        <p:blipFill>
          <a:blip r:embed="rId3"/>
          <a:stretch>
            <a:fillRect/>
          </a:stretch>
        </p:blipFill>
        <p:spPr>
          <a:xfrm>
            <a:off x="594670" y="3625475"/>
            <a:ext cx="2609850" cy="1752600"/>
          </a:xfrm>
          <a:prstGeom prst="rect">
            <a:avLst/>
          </a:prstGeom>
        </p:spPr>
      </p:pic>
      <p:pic>
        <p:nvPicPr>
          <p:cNvPr id="5" name="Afbeelding 4"/>
          <p:cNvPicPr>
            <a:picLocks noChangeAspect="1"/>
          </p:cNvPicPr>
          <p:nvPr/>
        </p:nvPicPr>
        <p:blipFill>
          <a:blip r:embed="rId4"/>
          <a:stretch>
            <a:fillRect/>
          </a:stretch>
        </p:blipFill>
        <p:spPr>
          <a:xfrm>
            <a:off x="3707130" y="3364928"/>
            <a:ext cx="3923348" cy="2013147"/>
          </a:xfrm>
          <a:prstGeom prst="rect">
            <a:avLst/>
          </a:prstGeom>
        </p:spPr>
      </p:pic>
      <p:pic>
        <p:nvPicPr>
          <p:cNvPr id="6" name="Afbeelding 5"/>
          <p:cNvPicPr>
            <a:picLocks noChangeAspect="1"/>
          </p:cNvPicPr>
          <p:nvPr/>
        </p:nvPicPr>
        <p:blipFill>
          <a:blip r:embed="rId5"/>
          <a:stretch>
            <a:fillRect/>
          </a:stretch>
        </p:blipFill>
        <p:spPr>
          <a:xfrm>
            <a:off x="8033559" y="3625475"/>
            <a:ext cx="3624731" cy="1685665"/>
          </a:xfrm>
          <a:prstGeom prst="rect">
            <a:avLst/>
          </a:prstGeom>
        </p:spPr>
      </p:pic>
    </p:spTree>
    <p:extLst>
      <p:ext uri="{BB962C8B-B14F-4D97-AF65-F5344CB8AC3E}">
        <p14:creationId xmlns:p14="http://schemas.microsoft.com/office/powerpoint/2010/main" val="27103504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4FEFE2E46C86D4A9898CCC49B418B36" ma:contentTypeVersion="13" ma:contentTypeDescription="Een nieuw document maken." ma:contentTypeScope="" ma:versionID="e7f814b423cca4c553f7f6f5112215d8">
  <xsd:schema xmlns:xsd="http://www.w3.org/2001/XMLSchema" xmlns:xs="http://www.w3.org/2001/XMLSchema" xmlns:p="http://schemas.microsoft.com/office/2006/metadata/properties" xmlns:ns2="2cb1c85b-b197-48cd-8bb1-fe9e9ee0096b" xmlns:ns3="5ad07612-1080-49cf-8fb2-28e7c3022d9a" targetNamespace="http://schemas.microsoft.com/office/2006/metadata/properties" ma:root="true" ma:fieldsID="0369495d5fbc7e33c21a4bf26649c039" ns2:_="" ns3:_="">
    <xsd:import namespace="2cb1c85b-b197-48cd-8bb1-fe9e9ee0096b"/>
    <xsd:import namespace="5ad07612-1080-49cf-8fb2-28e7c3022d9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b1c85b-b197-48cd-8bb1-fe9e9ee009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ad07612-1080-49cf-8fb2-28e7c3022d9a"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DA03CD-945E-4F20-8E9E-57165E895D3F}">
  <ds:schemaRefs>
    <ds:schemaRef ds:uri="http://purl.org/dc/terms/"/>
    <ds:schemaRef ds:uri="http://schemas.openxmlformats.org/package/2006/metadata/core-properties"/>
    <ds:schemaRef ds:uri="2cb1c85b-b197-48cd-8bb1-fe9e9ee0096b"/>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5ad07612-1080-49cf-8fb2-28e7c3022d9a"/>
    <ds:schemaRef ds:uri="http://www.w3.org/XML/1998/namespace"/>
  </ds:schemaRefs>
</ds:datastoreItem>
</file>

<file path=customXml/itemProps2.xml><?xml version="1.0" encoding="utf-8"?>
<ds:datastoreItem xmlns:ds="http://schemas.openxmlformats.org/officeDocument/2006/customXml" ds:itemID="{1B37C55A-E7E5-4CA2-ADB2-559F220B3ED0}">
  <ds:schemaRefs>
    <ds:schemaRef ds:uri="http://schemas.microsoft.com/sharepoint/v3/contenttype/forms"/>
  </ds:schemaRefs>
</ds:datastoreItem>
</file>

<file path=customXml/itemProps3.xml><?xml version="1.0" encoding="utf-8"?>
<ds:datastoreItem xmlns:ds="http://schemas.openxmlformats.org/officeDocument/2006/customXml" ds:itemID="{7DDB665D-AC15-4BF6-ADC5-82554B9CA2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b1c85b-b197-48cd-8bb1-fe9e9ee0096b"/>
    <ds:schemaRef ds:uri="5ad07612-1080-49cf-8fb2-28e7c3022d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Template>
  <TotalTime>1657</TotalTime>
  <Words>2558</Words>
  <Application>Microsoft Office PowerPoint</Application>
  <PresentationFormat>Breedbeeld</PresentationFormat>
  <Paragraphs>389</Paragraphs>
  <Slides>55</Slides>
  <Notes>32</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55</vt:i4>
      </vt:variant>
    </vt:vector>
  </HeadingPairs>
  <TitlesOfParts>
    <vt:vector size="62" baseType="lpstr">
      <vt:lpstr>Arial</vt:lpstr>
      <vt:lpstr>Calibri</vt:lpstr>
      <vt:lpstr>Century Gothic</vt:lpstr>
      <vt:lpstr>Verdana</vt:lpstr>
      <vt:lpstr>Wingdings</vt:lpstr>
      <vt:lpstr>Wingdings 3</vt:lpstr>
      <vt:lpstr>Ion</vt:lpstr>
      <vt:lpstr>Varkens</vt:lpstr>
      <vt:lpstr>PowerPoint-presentatie</vt:lpstr>
      <vt:lpstr>Inhoud</vt:lpstr>
      <vt:lpstr>Het varken</vt:lpstr>
      <vt:lpstr>Terug naar de kleuterschool…</vt:lpstr>
      <vt:lpstr>Het varken</vt:lpstr>
      <vt:lpstr>PowerPoint-presentatie</vt:lpstr>
      <vt:lpstr>Rassen (zeugen)</vt:lpstr>
      <vt:lpstr>Rassen (beren)</vt:lpstr>
      <vt:lpstr>Het bedrijf</vt:lpstr>
      <vt:lpstr>Historische ontwikkeling</vt:lpstr>
      <vt:lpstr>Vragen</vt:lpstr>
      <vt:lpstr>Vragen</vt:lpstr>
      <vt:lpstr>Biggen per zeug per jaar</vt:lpstr>
      <vt:lpstr>Gewichten</vt:lpstr>
      <vt:lpstr>Opbouw</vt:lpstr>
      <vt:lpstr>Beren</vt:lpstr>
      <vt:lpstr>Kraamstal</vt:lpstr>
      <vt:lpstr>Huisvestingssysteem zeugen met biggen</vt:lpstr>
      <vt:lpstr>Kraamstal (2)</vt:lpstr>
      <vt:lpstr>Kraamstal (3)</vt:lpstr>
      <vt:lpstr>Biggen bij de zeug</vt:lpstr>
      <vt:lpstr>De gespeende biggenafdeling</vt:lpstr>
      <vt:lpstr>Gespeende biggen</vt:lpstr>
      <vt:lpstr>Gespeende biggen (2)</vt:lpstr>
      <vt:lpstr>Gespeende biggen (3)</vt:lpstr>
      <vt:lpstr>Vleesvarkens</vt:lpstr>
      <vt:lpstr>Dekstal</vt:lpstr>
      <vt:lpstr>Guste zeugenafdeling/ dekafdeling</vt:lpstr>
      <vt:lpstr>Berigheid</vt:lpstr>
      <vt:lpstr>Dragende zeug</vt:lpstr>
      <vt:lpstr>Dragende zeugenafdeling</vt:lpstr>
      <vt:lpstr>Dragende zeug (2)</vt:lpstr>
      <vt:lpstr>Voeren</vt:lpstr>
      <vt:lpstr>Opdracht levenscyclus varken</vt:lpstr>
      <vt:lpstr>Productiecyclus</vt:lpstr>
      <vt:lpstr>Dagelijkse werk</vt:lpstr>
      <vt:lpstr>Afdelingen</vt:lpstr>
      <vt:lpstr>Zeugen</vt:lpstr>
      <vt:lpstr>Bijruimtes </vt:lpstr>
      <vt:lpstr>Dagelijkse werk (2)</vt:lpstr>
      <vt:lpstr>Voorkomende problemen</vt:lpstr>
      <vt:lpstr>Stereotyp gedrag</vt:lpstr>
      <vt:lpstr>Stangbijten</vt:lpstr>
      <vt:lpstr>Productie</vt:lpstr>
      <vt:lpstr>Kengetallen</vt:lpstr>
      <vt:lpstr>Afvoer</vt:lpstr>
      <vt:lpstr>De sector</vt:lpstr>
      <vt:lpstr>Omvang</vt:lpstr>
      <vt:lpstr>Varkensdichtheid per gemeente</vt:lpstr>
      <vt:lpstr>Fokkerij</vt:lpstr>
      <vt:lpstr>Video</vt:lpstr>
      <vt:lpstr>Onze Boerderij</vt:lpstr>
      <vt:lpstr>Wat vind jij?</vt:lpstr>
      <vt:lpstr>PowerPoint-presentatie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Algemene introductie veehouderij</dc:title>
  <dc:creator>Nienke van Dijk</dc:creator>
  <cp:lastModifiedBy>Henrike Bosman - Bannink</cp:lastModifiedBy>
  <cp:revision>102</cp:revision>
  <dcterms:created xsi:type="dcterms:W3CDTF">2016-08-18T12:15:37Z</dcterms:created>
  <dcterms:modified xsi:type="dcterms:W3CDTF">2023-03-14T08:15:55Z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0x010100F4FEFE2E46C86D4A9898CCC49B418B36</vt:lpwstr>
  </property>
</Properties>
</file>